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29197-42F0-430E-9D5C-3DBA50BC3C9A}" type="datetimeFigureOut">
              <a:rPr lang="en-US"/>
              <a:t>12/16/2014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F0100F-6CD0-4B9D-A668-5AAFB8D1967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5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0100F-6CD0-4B9D-A668-5AAFB8D1967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726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0100F-6CD0-4B9D-A668-5AAFB8D1967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18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0100F-6CD0-4B9D-A668-5AAFB8D19676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138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0100F-6CD0-4B9D-A668-5AAFB8D19676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406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0100F-6CD0-4B9D-A668-5AAFB8D19676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93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0100F-6CD0-4B9D-A668-5AAFB8D19676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91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8127-0A16-4622-B60B-1D369FDF738F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3C31-2B78-4D04-AABA-F0037B78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8127-0A16-4622-B60B-1D369FDF738F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3C31-2B78-4D04-AABA-F0037B78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8127-0A16-4622-B60B-1D369FDF738F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3C31-2B78-4D04-AABA-F0037B78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8127-0A16-4622-B60B-1D369FDF738F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3C31-2B78-4D04-AABA-F0037B78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8127-0A16-4622-B60B-1D369FDF738F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3C31-2B78-4D04-AABA-F0037B78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8127-0A16-4622-B60B-1D369FDF738F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3C31-2B78-4D04-AABA-F0037B78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8127-0A16-4622-B60B-1D369FDF738F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3C31-2B78-4D04-AABA-F0037B78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8127-0A16-4622-B60B-1D369FDF738F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3C31-2B78-4D04-AABA-F0037B78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8127-0A16-4622-B60B-1D369FDF738F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3C31-2B78-4D04-AABA-F0037B78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8127-0A16-4622-B60B-1D369FDF738F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3C31-2B78-4D04-AABA-F0037B7870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8127-0A16-4622-B60B-1D369FDF738F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93C31-2B78-4D04-AABA-F0037B787093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B8127-0A16-4622-B60B-1D369FDF738F}" type="datetimeFigureOut">
              <a:rPr lang="en-US" smtClean="0"/>
              <a:t>12/16/2014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93C31-2B78-4D04-AABA-F0037B78709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Welcome to HOSA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12/16/2014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355" y="391911"/>
            <a:ext cx="1329286" cy="144805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524" y="71901"/>
            <a:ext cx="3645568" cy="1815882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>
            <a:spAutoFit/>
          </a:bodyPr>
          <a:lstStyle/>
          <a:p>
            <a:pPr algn="ctr"/>
            <a:r>
              <a:rPr lang="en-US" sz="3200" b="1">
                <a:solidFill>
                  <a:srgbClr val="1F7BB6"/>
                </a:solidFill>
                <a:latin typeface="Verdana" charset="0"/>
                <a:ea typeface="Verdana" charset="0"/>
                <a:cs typeface="Verdana" charset="0"/>
              </a:rPr>
              <a:t>Check out Dec. HOSA Minute!</a:t>
            </a:r>
          </a:p>
          <a:p>
            <a:pPr algn="ctr"/>
            <a:r>
              <a:rPr lang="en-US" sz="2400" b="1">
                <a:solidFill>
                  <a:srgbClr val="1F7BB6"/>
                </a:solidFill>
                <a:latin typeface="Verdana" charset="0"/>
                <a:ea typeface="Verdana" charset="0"/>
                <a:cs typeface="Verdana" charset="0"/>
              </a:rPr>
              <a:t>http://hawaiihosa.org/?page_id=709</a:t>
            </a:r>
            <a:endParaRPr lang="en-US" sz="2400" b="1">
              <a:solidFill>
                <a:srgbClr val="1F7B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62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Blood Drive Update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Rescheduled to 1/15/15</a:t>
            </a:r>
          </a:p>
          <a:p>
            <a:r>
              <a:rPr lang="en-US" sz="2800" dirty="0" smtClean="0"/>
              <a:t>We come back the same week</a:t>
            </a:r>
          </a:p>
          <a:p>
            <a:r>
              <a:rPr lang="en-US" sz="2800" dirty="0" smtClean="0"/>
              <a:t>Please spread the word … especially to SENIORS and TEACHERS! (have to be at least 17)</a:t>
            </a:r>
          </a:p>
          <a:p>
            <a:r>
              <a:rPr lang="en-US" sz="2800" dirty="0" smtClean="0"/>
              <a:t>Forms will be given out to everyone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020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ea typeface="Verdana"/>
                <a:cs typeface="Verdana"/>
              </a:rPr>
              <a:t>Fundraiser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>
                <a:ea typeface="Verdana"/>
                <a:cs typeface="Verdana"/>
              </a:rPr>
              <a:t>Sell, sell, sell!!</a:t>
            </a:r>
            <a:endParaRPr lang="en-US" sz="2800" dirty="0"/>
          </a:p>
          <a:p>
            <a:r>
              <a:rPr lang="en-US" sz="2800" dirty="0">
                <a:ea typeface="Verdana"/>
                <a:cs typeface="Verdana"/>
              </a:rPr>
              <a:t>Sign out a fundraising form if you didn't get one yet</a:t>
            </a:r>
          </a:p>
          <a:p>
            <a:pPr lvl="1"/>
            <a:r>
              <a:rPr lang="en-US" sz="2600" dirty="0">
                <a:ea typeface="Verdana"/>
                <a:cs typeface="Verdana"/>
              </a:rPr>
              <a:t>Collect contact info and money</a:t>
            </a:r>
          </a:p>
          <a:p>
            <a:pPr lvl="1"/>
            <a:endParaRPr lang="en-US" sz="2600" dirty="0">
              <a:ea typeface="Verdana"/>
              <a:cs typeface="Verdana"/>
            </a:endParaRPr>
          </a:p>
          <a:p>
            <a:r>
              <a:rPr lang="en-US" sz="2800" dirty="0">
                <a:ea typeface="Verdana"/>
                <a:cs typeface="Verdana"/>
              </a:rPr>
              <a:t>Reminders</a:t>
            </a:r>
          </a:p>
          <a:p>
            <a:pPr lvl="1"/>
            <a:r>
              <a:rPr lang="en-US" sz="2600" b="1" dirty="0">
                <a:ea typeface="Verdana"/>
                <a:cs typeface="Verdana"/>
              </a:rPr>
              <a:t>Coupons valid until June of next year</a:t>
            </a:r>
          </a:p>
          <a:p>
            <a:pPr lvl="1"/>
            <a:r>
              <a:rPr lang="en-US" sz="2600" i="1" dirty="0">
                <a:ea typeface="Verdana"/>
                <a:cs typeface="Verdana"/>
              </a:rPr>
              <a:t>If you got ones from last school year, expires after 12/31!</a:t>
            </a:r>
          </a:p>
        </p:txBody>
      </p:sp>
    </p:spTree>
    <p:extLst>
      <p:ext uri="{BB962C8B-B14F-4D97-AF65-F5344CB8AC3E}">
        <p14:creationId xmlns:p14="http://schemas.microsoft.com/office/powerpoint/2010/main" val="3148910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36" y="676275"/>
            <a:ext cx="8949739" cy="923925"/>
          </a:xfrm>
        </p:spPr>
        <p:txBody>
          <a:bodyPr/>
          <a:lstStyle/>
          <a:p>
            <a:pPr algn="ctr"/>
            <a:r>
              <a:rPr lang="en-US" sz="4400" dirty="0">
                <a:ea typeface="Verdana"/>
                <a:cs typeface="Verdana"/>
              </a:rPr>
              <a:t>Ronald McDonald House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925" y="1806575"/>
            <a:ext cx="8297277" cy="4052888"/>
          </a:xfrm>
        </p:spPr>
        <p:txBody>
          <a:bodyPr>
            <a:noAutofit/>
          </a:bodyPr>
          <a:lstStyle/>
          <a:p>
            <a:r>
              <a:rPr lang="en-US" sz="2800" i="1" dirty="0">
                <a:latin typeface="Verdana" charset="0"/>
                <a:ea typeface="Verdana" charset="0"/>
                <a:cs typeface="Verdana" charset="0"/>
              </a:rPr>
              <a:t>offers a </a:t>
            </a:r>
            <a:r>
              <a:rPr lang="en-US" sz="2800" b="1" i="1" dirty="0">
                <a:latin typeface="Verdana" charset="0"/>
                <a:ea typeface="Verdana" charset="0"/>
                <a:cs typeface="Verdana" charset="0"/>
              </a:rPr>
              <a:t>"loving home-away-from-home to families needing to be near their seriously ill or injured children while they're being treated at Honolulu area hospitals."</a:t>
            </a:r>
          </a:p>
          <a:p>
            <a:endParaRPr lang="en-US" sz="2800" b="1" i="1" dirty="0">
              <a:latin typeface="Verdana" charset="0"/>
              <a:ea typeface="Verdana" charset="0"/>
              <a:cs typeface="Verdana" charset="0"/>
            </a:endParaRPr>
          </a:p>
          <a:p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donate paper products</a:t>
            </a:r>
          </a:p>
          <a:p>
            <a:pPr lvl="1"/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individually wrapped</a:t>
            </a:r>
          </a:p>
          <a:p>
            <a:pPr lvl="1"/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at least 1 from each member?</a:t>
            </a:r>
          </a:p>
        </p:txBody>
      </p:sp>
    </p:spTree>
    <p:extLst>
      <p:ext uri="{BB962C8B-B14F-4D97-AF65-F5344CB8AC3E}">
        <p14:creationId xmlns:p14="http://schemas.microsoft.com/office/powerpoint/2010/main" val="3951032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36" y="676275"/>
            <a:ext cx="8949739" cy="923925"/>
          </a:xfrm>
        </p:spPr>
        <p:txBody>
          <a:bodyPr/>
          <a:lstStyle/>
          <a:p>
            <a:pPr algn="ctr"/>
            <a:r>
              <a:rPr lang="en-US" sz="4400" dirty="0">
                <a:ea typeface="Verdana"/>
                <a:cs typeface="Verdana"/>
              </a:rPr>
              <a:t>Leukemia &amp; Lymphoma Society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24" y="1806575"/>
            <a:ext cx="7972926" cy="4052888"/>
          </a:xfrm>
        </p:spPr>
        <p:txBody>
          <a:bodyPr>
            <a:normAutofit/>
          </a:bodyPr>
          <a:lstStyle/>
          <a:p>
            <a:r>
              <a:rPr lang="en-US" sz="4400" dirty="0">
                <a:latin typeface="Verdana" charset="0"/>
                <a:ea typeface="Verdana" charset="0"/>
                <a:cs typeface="Verdana" charset="0"/>
              </a:rPr>
              <a:t>Pennies for Patients</a:t>
            </a:r>
            <a:endParaRPr lang="en-US" sz="4400" b="1" i="1" dirty="0">
              <a:latin typeface="Verdana" charset="0"/>
              <a:ea typeface="Verdana" charset="0"/>
              <a:cs typeface="Verdana" charset="0"/>
            </a:endParaRPr>
          </a:p>
          <a:p>
            <a:r>
              <a:rPr lang="en-US" sz="4400" dirty="0">
                <a:latin typeface="Verdana" charset="0"/>
                <a:ea typeface="Verdana" charset="0"/>
                <a:cs typeface="Verdana" charset="0"/>
              </a:rPr>
              <a:t>collect change!</a:t>
            </a:r>
          </a:p>
        </p:txBody>
      </p:sp>
    </p:spTree>
    <p:extLst>
      <p:ext uri="{BB962C8B-B14F-4D97-AF65-F5344CB8AC3E}">
        <p14:creationId xmlns:p14="http://schemas.microsoft.com/office/powerpoint/2010/main" val="1176272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6000">
                <a:ea typeface="Verdana"/>
                <a:cs typeface="Verdana"/>
              </a:rPr>
              <a:t>Have a wonderful break!</a:t>
            </a:r>
          </a:p>
        </p:txBody>
      </p:sp>
    </p:spTree>
    <p:extLst>
      <p:ext uri="{BB962C8B-B14F-4D97-AF65-F5344CB8AC3E}">
        <p14:creationId xmlns:p14="http://schemas.microsoft.com/office/powerpoint/2010/main" val="405372163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Winter</Template>
  <TotalTime>6</TotalTime>
  <Words>49</Words>
  <Application>Microsoft Office PowerPoint</Application>
  <PresentationFormat>On-screen Show (4:3)</PresentationFormat>
  <Paragraphs>9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Winter</vt:lpstr>
      <vt:lpstr>Welcome to HOSA</vt:lpstr>
      <vt:lpstr>Blood Drive Update</vt:lpstr>
      <vt:lpstr>Fundraiser</vt:lpstr>
      <vt:lpstr>Ronald McDonald House</vt:lpstr>
      <vt:lpstr>Leukemia &amp; Lymphoma Society</vt:lpstr>
      <vt:lpstr>Have a wonderful break!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HOSA</dc:title>
  <dc:creator>Karriem</dc:creator>
  <cp:lastModifiedBy>Karriem</cp:lastModifiedBy>
  <cp:revision>2</cp:revision>
  <dcterms:created xsi:type="dcterms:W3CDTF">2014-12-16T16:51:42Z</dcterms:created>
  <dcterms:modified xsi:type="dcterms:W3CDTF">2014-12-16T18:46:25Z</dcterms:modified>
</cp:coreProperties>
</file>