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EC1-0F7C-4B40-9165-C9F256A0F4C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4A72F4C-662F-4659-9DD0-1BCE12355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EC1-0F7C-4B40-9165-C9F256A0F4C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2F4C-662F-4659-9DD0-1BCE12355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EC1-0F7C-4B40-9165-C9F256A0F4C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2F4C-662F-4659-9DD0-1BCE12355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EC1-0F7C-4B40-9165-C9F256A0F4C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2F4C-662F-4659-9DD0-1BCE12355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EC1-0F7C-4B40-9165-C9F256A0F4C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2F4C-662F-4659-9DD0-1BCE12355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EC1-0F7C-4B40-9165-C9F256A0F4C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2F4C-662F-4659-9DD0-1BCE12355E3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EC1-0F7C-4B40-9165-C9F256A0F4C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2F4C-662F-4659-9DD0-1BCE12355E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EC1-0F7C-4B40-9165-C9F256A0F4C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2F4C-662F-4659-9DD0-1BCE12355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EC1-0F7C-4B40-9165-C9F256A0F4C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2F4C-662F-4659-9DD0-1BCE12355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EC1-0F7C-4B40-9165-C9F256A0F4C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2F4C-662F-4659-9DD0-1BCE12355E3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EC1-0F7C-4B40-9165-C9F256A0F4C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2F4C-662F-4659-9DD0-1BCE12355E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CE66EC1-0F7C-4B40-9165-C9F256A0F4CB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64A72F4C-662F-4659-9DD0-1BCE12355E3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Welcome to </a:t>
            </a:r>
            <a:r>
              <a:rPr lang="en-US" sz="4400" dirty="0" err="1" smtClean="0"/>
              <a:t>hosa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11/5/2014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everyone who came on Friday!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81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76400"/>
            <a:ext cx="3581400" cy="3733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Volcano</a:t>
            </a:r>
          </a:p>
          <a:p>
            <a:pPr lvl="1"/>
            <a:r>
              <a:rPr lang="en-US" sz="2800" dirty="0" smtClean="0"/>
              <a:t>With 10 Votes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MOST VOTED PIN DESIGN FOR OUR CHAPTER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21607" r="44445" b="14393"/>
          <a:stretch/>
        </p:blipFill>
        <p:spPr bwMode="auto">
          <a:xfrm>
            <a:off x="4344865" y="1387930"/>
            <a:ext cx="4646735" cy="4403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268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REGISTRATION INFORMATION FOR HOSA CONFERENCE (FEB 10</a:t>
            </a:r>
            <a:r>
              <a:rPr lang="en-US" baseline="30000" dirty="0" smtClean="0"/>
              <a:t>th</a:t>
            </a:r>
            <a:r>
              <a:rPr lang="en-US" dirty="0" smtClean="0"/>
              <a:t>-11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Registration</a:t>
            </a:r>
          </a:p>
          <a:p>
            <a:pPr lvl="1"/>
            <a:r>
              <a:rPr lang="en-US" sz="2800" dirty="0" smtClean="0"/>
              <a:t>Forms are due November 21</a:t>
            </a:r>
            <a:r>
              <a:rPr lang="en-US" sz="2800" baseline="30000" dirty="0" smtClean="0"/>
              <a:t>st</a:t>
            </a:r>
            <a:endParaRPr lang="en-US" sz="2800" dirty="0" smtClean="0"/>
          </a:p>
          <a:p>
            <a:pPr lvl="1"/>
            <a:r>
              <a:rPr lang="en-US" sz="2800" dirty="0" smtClean="0"/>
              <a:t>Registration Fee: $85</a:t>
            </a:r>
          </a:p>
          <a:p>
            <a:pPr lvl="2"/>
            <a:r>
              <a:rPr lang="en-US" sz="2800" dirty="0" smtClean="0"/>
              <a:t>Due Date: December 10</a:t>
            </a:r>
            <a:r>
              <a:rPr lang="en-US" sz="2800" baseline="30000" dirty="0" smtClean="0"/>
              <a:t>th</a:t>
            </a:r>
          </a:p>
          <a:p>
            <a:pPr lvl="1"/>
            <a:endParaRPr lang="en-US" sz="1800" baseline="30000" dirty="0"/>
          </a:p>
          <a:p>
            <a:pPr lvl="1"/>
            <a:endParaRPr lang="en-US" sz="1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to inspire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First come first serve basis</a:t>
            </a:r>
          </a:p>
          <a:p>
            <a:r>
              <a:rPr lang="en-US" sz="3600" dirty="0" smtClean="0"/>
              <a:t>Own transportation</a:t>
            </a:r>
          </a:p>
          <a:p>
            <a:r>
              <a:rPr lang="en-US" sz="3600" dirty="0" smtClean="0"/>
              <a:t>Last day to sign up is November 14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93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t="23165" r="61517" b="9651"/>
          <a:stretch/>
        </p:blipFill>
        <p:spPr bwMode="auto">
          <a:xfrm>
            <a:off x="1752600" y="76200"/>
            <a:ext cx="5867400" cy="675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3962400"/>
            <a:ext cx="1219200" cy="2514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Reasons to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458200" cy="3733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Opportunity to meet members from other chapters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Opportunity to meet HOSA State Advisor and Officers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Gain leadership and team building skills</a:t>
            </a:r>
          </a:p>
          <a:p>
            <a:endParaRPr lang="en-US" sz="2600" dirty="0" smtClean="0"/>
          </a:p>
          <a:p>
            <a:r>
              <a:rPr lang="en-US" sz="2600" dirty="0" smtClean="0"/>
              <a:t>For 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and 10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graders : HAWAII </a:t>
            </a:r>
            <a:r>
              <a:rPr lang="en-US" sz="2600" dirty="0"/>
              <a:t>HOSA  </a:t>
            </a:r>
            <a:r>
              <a:rPr lang="en-US" sz="2600" dirty="0" smtClean="0"/>
              <a:t>IS LOOKING </a:t>
            </a:r>
            <a:r>
              <a:rPr lang="en-US" sz="2600" dirty="0"/>
              <a:t>FOR POTENTIAL STATE OFFICER CANDIDATES!</a:t>
            </a:r>
          </a:p>
        </p:txBody>
      </p:sp>
    </p:spTree>
    <p:extLst>
      <p:ext uri="{BB962C8B-B14F-4D97-AF65-F5344CB8AC3E}">
        <p14:creationId xmlns:p14="http://schemas.microsoft.com/office/powerpoint/2010/main" val="18171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Have you been checking out the EVENTS / event guidelines?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8861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Have your 3 events list or final event choice</a:t>
            </a:r>
          </a:p>
          <a:p>
            <a:r>
              <a:rPr lang="en-US" sz="2800" dirty="0" smtClean="0"/>
              <a:t>Figure out what event you would like to do for HOSA Conference</a:t>
            </a:r>
          </a:p>
          <a:p>
            <a:pPr lvl="1"/>
            <a:r>
              <a:rPr lang="en-US" sz="2100" dirty="0" smtClean="0"/>
              <a:t>Flow Chart / Event List handout will help you</a:t>
            </a:r>
          </a:p>
          <a:p>
            <a:pPr lvl="1"/>
            <a:r>
              <a:rPr lang="en-US" sz="2100" dirty="0" smtClean="0"/>
              <a:t>If you made a decision, inform an officer of your event choice</a:t>
            </a:r>
          </a:p>
          <a:p>
            <a:pPr lvl="1"/>
            <a:r>
              <a:rPr lang="en-US" sz="2100" dirty="0" smtClean="0"/>
              <a:t>For further detail on a specific event, please see Shanell and Christian</a:t>
            </a:r>
          </a:p>
          <a:p>
            <a:pPr lvl="1"/>
            <a:endParaRPr lang="en-US" sz="2100" dirty="0"/>
          </a:p>
          <a:p>
            <a:r>
              <a:rPr lang="en-US" sz="2800" dirty="0" smtClean="0"/>
              <a:t>Don’t have events with you today?</a:t>
            </a:r>
          </a:p>
          <a:p>
            <a:pPr lvl="1"/>
            <a:r>
              <a:rPr lang="en-US" sz="2100" dirty="0" smtClean="0"/>
              <a:t>Take this time to figure out what events you would be interested in</a:t>
            </a:r>
          </a:p>
          <a:p>
            <a:pPr lvl="1"/>
            <a:endParaRPr lang="en-US" sz="2100" dirty="0"/>
          </a:p>
          <a:p>
            <a:r>
              <a:rPr lang="en-US" sz="2800" dirty="0" smtClean="0"/>
              <a:t>Need to notify us of your final choice by November 14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179</TotalTime>
  <Words>205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 Pop</vt:lpstr>
      <vt:lpstr>Welcome to hosa</vt:lpstr>
      <vt:lpstr>Thank you everyone who came on Friday!</vt:lpstr>
      <vt:lpstr>MOST VOTED PIN DESIGN FOR OUR CHAPTER</vt:lpstr>
      <vt:lpstr>REGISTRATION INFORMATION FOR HOSA CONFERENCE (FEB 10th-11th)</vt:lpstr>
      <vt:lpstr>Lead to inspire workshop</vt:lpstr>
      <vt:lpstr>PowerPoint Presentation</vt:lpstr>
      <vt:lpstr>Reasons to go</vt:lpstr>
      <vt:lpstr>Have you been checking out the EVENTS / event guidelines?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hosa</dc:title>
  <dc:creator>Karriem</dc:creator>
  <cp:lastModifiedBy>Karriem</cp:lastModifiedBy>
  <cp:revision>11</cp:revision>
  <dcterms:created xsi:type="dcterms:W3CDTF">2014-11-05T04:34:20Z</dcterms:created>
  <dcterms:modified xsi:type="dcterms:W3CDTF">2014-11-05T07:35:15Z</dcterms:modified>
</cp:coreProperties>
</file>