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43516-385D-4794-9CCB-094BA838AF30}" type="datetimeFigureOut">
              <a:rPr lang="en-US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E217-FB90-4BDF-80BB-4706A6DAC55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1E217-FB90-4BDF-80BB-4706A6DAC55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1E217-FB90-4BDF-80BB-4706A6DAC55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1E217-FB90-4BDF-80BB-4706A6DAC55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7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1E217-FB90-4BDF-80BB-4706A6DAC55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4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1E217-FB90-4BDF-80BB-4706A6DAC55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/>
              <a:t>Welcome to HOSA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/>
              <a:t>1/27/15</a:t>
            </a: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YEARBOOK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Taking yearbook club pictures on Feb. 4 afterschool </a:t>
            </a:r>
          </a:p>
          <a:p>
            <a:r>
              <a:rPr lang="en-US" sz="3600"/>
              <a:t>Will be wearing HOSA scrubs</a:t>
            </a:r>
          </a:p>
        </p:txBody>
      </p:sp>
    </p:spTree>
    <p:extLst>
      <p:ext uri="{BB962C8B-B14F-4D97-AF65-F5344CB8AC3E}">
        <p14:creationId xmlns:p14="http://schemas.microsoft.com/office/powerpoint/2010/main" val="302691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SCHOLARSHIP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/>
              <a:t>Senior members</a:t>
            </a:r>
          </a:p>
          <a:p>
            <a:r>
              <a:rPr lang="en-US" sz="3600"/>
              <a:t>Deadline no later than 4/1</a:t>
            </a:r>
          </a:p>
          <a:p>
            <a:r>
              <a:rPr lang="en-US" sz="3600"/>
              <a:t>Notifications by 5/1</a:t>
            </a:r>
          </a:p>
          <a:p>
            <a:r>
              <a:rPr lang="en-US" sz="3600"/>
              <a:t>Transcripts, Further ed., leadership activities, community involvement, B&amp;W photo, references, personal statement</a:t>
            </a:r>
          </a:p>
          <a:p>
            <a:r>
              <a:rPr lang="en-US" sz="3600"/>
              <a:t>Application will be downloadable thru Web and FB</a:t>
            </a:r>
          </a:p>
        </p:txBody>
      </p:sp>
    </p:spTree>
    <p:extLst>
      <p:ext uri="{BB962C8B-B14F-4D97-AF65-F5344CB8AC3E}">
        <p14:creationId xmlns:p14="http://schemas.microsoft.com/office/powerpoint/2010/main" val="31392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UPCOMING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/>
              <a:t>38th Annual Hawaii Pacific Health Women's 10K Race</a:t>
            </a:r>
          </a:p>
          <a:p>
            <a:pPr lvl="1"/>
            <a:r>
              <a:rPr lang="en-US" sz="3400" i="1">
                <a:solidFill>
                  <a:srgbClr val="FFFFFF"/>
                </a:solidFill>
                <a:latin typeface="Century Gothic"/>
              </a:rPr>
              <a:t>brings together women of all ages in a celebration of good health</a:t>
            </a:r>
            <a:endParaRPr lang="en-US" sz="3400">
              <a:solidFill>
                <a:srgbClr val="FFFFFF"/>
              </a:solidFill>
              <a:latin typeface="Century Gothic"/>
            </a:endParaRPr>
          </a:p>
          <a:p>
            <a:r>
              <a:rPr lang="en-US" sz="3600"/>
              <a:t>Volunteers Needed</a:t>
            </a:r>
          </a:p>
          <a:p>
            <a:r>
              <a:rPr lang="en-US" sz="3600"/>
              <a:t>3/1/15</a:t>
            </a:r>
          </a:p>
          <a:p>
            <a:r>
              <a:rPr lang="en-US" sz="3600"/>
              <a:t>sign up if interested</a:t>
            </a:r>
          </a:p>
        </p:txBody>
      </p:sp>
    </p:spTree>
    <p:extLst>
      <p:ext uri="{BB962C8B-B14F-4D97-AF65-F5344CB8AC3E}">
        <p14:creationId xmlns:p14="http://schemas.microsoft.com/office/powerpoint/2010/main" val="130444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T-SHIRTS!</a:t>
            </a:r>
          </a:p>
        </p:txBody>
      </p:sp>
      <p:pic>
        <p:nvPicPr>
          <p:cNvPr id="4" name="Content Placeholder 3" descr="C__Data_Users_DefApps_AppData_INTERNETEXPLORER_Temp_Saved Images_1504558_599640973418360_640665505_n.jpg"/>
          <p:cNvPicPr>
            <a:picLocks noGrp="1" noChangeAspect="1"/>
          </p:cNvPicPr>
          <p:nvPr>
            <p:ph idx="1"/>
          </p:nvPr>
        </p:nvPicPr>
        <p:blipFill>
          <a:blip r:embed="rId3"/>
          <a:srcRect l="7077" t="4093" r="7119" b="6741"/>
          <a:stretch>
            <a:fillRect/>
          </a:stretch>
        </p:blipFill>
        <p:spPr>
          <a:xfrm>
            <a:off x="-14363" y="2386656"/>
            <a:ext cx="4142673" cy="4305008"/>
          </a:xfrm>
        </p:spPr>
      </p:pic>
      <p:pic>
        <p:nvPicPr>
          <p:cNvPr id="5" name="Picture 4" descr="C__Data_Users_DefApps_AppData_INTERNETEXPLORER_Temp_Saved Images_1609643_599640990085025_1808104750_n.jpg"/>
          <p:cNvPicPr>
            <a:picLocks noChangeAspect="1"/>
          </p:cNvPicPr>
          <p:nvPr/>
        </p:nvPicPr>
        <p:blipFill>
          <a:blip r:embed="rId4"/>
          <a:srcRect l="8172" t="5348" r="6727" b="5613"/>
          <a:stretch>
            <a:fillRect/>
          </a:stretch>
        </p:blipFill>
        <p:spPr>
          <a:xfrm>
            <a:off x="8051335" y="2429788"/>
            <a:ext cx="4123170" cy="4305790"/>
          </a:xfrm>
          <a:prstGeom prst="rect">
            <a:avLst/>
          </a:prstGeom>
        </p:spPr>
      </p:pic>
      <p:pic>
        <p:nvPicPr>
          <p:cNvPr id="3" name="Picture 2" descr="HOSA 2014 shirt design.jpg"/>
          <p:cNvPicPr>
            <a:picLocks noChangeAspect="1"/>
          </p:cNvPicPr>
          <p:nvPr/>
        </p:nvPicPr>
        <p:blipFill>
          <a:blip r:embed="rId5"/>
          <a:srcRect l="7331" t="4771" r="6745" b="5168"/>
          <a:stretch>
            <a:fillRect/>
          </a:stretch>
        </p:blipFill>
        <p:spPr>
          <a:xfrm>
            <a:off x="3939411" y="2314769"/>
            <a:ext cx="4218060" cy="442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10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Welcome to HOSA</vt:lpstr>
      <vt:lpstr>YEARBOOK INFO</vt:lpstr>
      <vt:lpstr>SCHOLARSHIP INFO</vt:lpstr>
      <vt:lpstr>UPCOMING EVENT</vt:lpstr>
      <vt:lpstr>T-SHIRTS!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</cp:revision>
  <dcterms:created xsi:type="dcterms:W3CDTF">2014-08-26T23:49:58Z</dcterms:created>
  <dcterms:modified xsi:type="dcterms:W3CDTF">2015-01-27T20:55:12Z</dcterms:modified>
</cp:coreProperties>
</file>