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  <p:sldId id="262" r:id="rId14"/>
  </p:sldIdLst>
  <p:sldSz cx="9144000" cy="5143500"/>
  <p:notesSz cx="6858000" cy="9144000"/>
  <p:defaultTextStyle>
    <a:lvl1pPr>
      <a:defRPr sz="1400">
        <a:latin typeface="+mn-lt"/>
        <a:ea typeface="+mn-ea"/>
        <a:cs typeface="+mn-cs"/>
        <a:sym typeface="Helvetica"/>
      </a:defRPr>
    </a:lvl1pPr>
    <a:lvl2pPr>
      <a:defRPr sz="1400">
        <a:latin typeface="+mn-lt"/>
        <a:ea typeface="+mn-ea"/>
        <a:cs typeface="+mn-cs"/>
        <a:sym typeface="Helvetica"/>
      </a:defRPr>
    </a:lvl2pPr>
    <a:lvl3pPr>
      <a:defRPr sz="1400">
        <a:latin typeface="+mn-lt"/>
        <a:ea typeface="+mn-ea"/>
        <a:cs typeface="+mn-cs"/>
        <a:sym typeface="Helvetica"/>
      </a:defRPr>
    </a:lvl3pPr>
    <a:lvl4pPr>
      <a:defRPr sz="1400">
        <a:latin typeface="+mn-lt"/>
        <a:ea typeface="+mn-ea"/>
        <a:cs typeface="+mn-cs"/>
        <a:sym typeface="Helvetica"/>
      </a:defRPr>
    </a:lvl4pPr>
    <a:lvl5pPr>
      <a:defRPr sz="1400">
        <a:latin typeface="+mn-lt"/>
        <a:ea typeface="+mn-ea"/>
        <a:cs typeface="+mn-cs"/>
        <a:sym typeface="Helvetica"/>
      </a:defRPr>
    </a:lvl5pPr>
    <a:lvl6pPr>
      <a:defRPr sz="1400">
        <a:latin typeface="+mn-lt"/>
        <a:ea typeface="+mn-ea"/>
        <a:cs typeface="+mn-cs"/>
        <a:sym typeface="Helvetica"/>
      </a:defRPr>
    </a:lvl6pPr>
    <a:lvl7pPr>
      <a:defRPr sz="1400">
        <a:latin typeface="+mn-lt"/>
        <a:ea typeface="+mn-ea"/>
        <a:cs typeface="+mn-cs"/>
        <a:sym typeface="Helvetica"/>
      </a:defRPr>
    </a:lvl7pPr>
    <a:lvl8pPr>
      <a:defRPr sz="1400">
        <a:latin typeface="+mn-lt"/>
        <a:ea typeface="+mn-ea"/>
        <a:cs typeface="+mn-cs"/>
        <a:sym typeface="Helvetica"/>
      </a:defRPr>
    </a:lvl8pPr>
    <a:lvl9pPr>
      <a:defRPr sz="1400">
        <a:latin typeface="+mn-lt"/>
        <a:ea typeface="+mn-ea"/>
        <a:cs typeface="+mn-cs"/>
        <a:sym typeface="Helvetica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n" i="on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F0CA"/>
          </a:solidFill>
        </a:fill>
      </a:tcStyle>
    </a:wholeTbl>
    <a:band2H>
      <a:tcTxStyle b="def" i="def"/>
      <a:tcStyle>
        <a:tcBdr/>
        <a:fill>
          <a:solidFill>
            <a:srgbClr val="FFF8E6"/>
          </a:solidFill>
        </a:fill>
      </a:tcStyle>
    </a:band2H>
    <a:firstCol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D80C"/>
          </a:solidFill>
        </a:fill>
      </a:tcStyle>
    </a:firstCol>
    <a:lastRow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D80C"/>
          </a:solidFill>
        </a:fill>
      </a:tcStyle>
    </a:lastRow>
    <a:firstRow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D80C"/>
          </a:solidFill>
        </a:fill>
      </a:tcStyle>
    </a:firstRow>
  </a:tblStyle>
  <a:tblStyle styleId="{C7B018BB-80A7-4F77-B60F-C8B233D01FF8}" styleName="">
    <a:tblBg/>
    <a:wholeTbl>
      <a:tcTxStyle b="on" i="on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DBF1"/>
          </a:solidFill>
        </a:fill>
      </a:tcStyle>
    </a:wholeTbl>
    <a:band2H>
      <a:tcTxStyle b="def" i="def"/>
      <a:tcStyle>
        <a:tcBdr/>
        <a:fill>
          <a:solidFill>
            <a:srgbClr val="E6EEF8"/>
          </a:solidFill>
        </a:fill>
      </a:tcStyle>
    </a:band2H>
    <a:firstCol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990DB"/>
          </a:solidFill>
        </a:fill>
      </a:tcStyle>
    </a:firstCol>
    <a:lastRow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990DB"/>
          </a:solidFill>
        </a:fill>
      </a:tcStyle>
    </a:lastRow>
    <a:firstRow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0990DB"/>
          </a:solidFill>
        </a:fill>
      </a:tcStyle>
    </a:firstRow>
  </a:tblStyle>
  <a:tblStyle styleId="{EEE7283C-3CF3-47DC-8721-378D4A62B228}" styleName="">
    <a:tblBg/>
    <a:wholeTbl>
      <a:tcTxStyle b="on" i="on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DDD3"/>
          </a:solidFill>
        </a:fill>
      </a:tcStyle>
    </a:wholeTbl>
    <a:band2H>
      <a:tcTxStyle b="def" i="def"/>
      <a:tcStyle>
        <a:tcBdr/>
        <a:fill>
          <a:solidFill>
            <a:srgbClr val="FFEFEA"/>
          </a:solidFill>
        </a:fill>
      </a:tcStyle>
    </a:band2H>
    <a:firstCol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86D"/>
          </a:solidFill>
        </a:fill>
      </a:tcStyle>
    </a:firstCol>
    <a:lastRow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86D"/>
          </a:solidFill>
        </a:fill>
      </a:tcStyle>
    </a:lastRow>
    <a:firstRow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FF986D"/>
          </a:solidFill>
        </a:fill>
      </a:tcStyle>
    </a:firstRow>
  </a:tblStyle>
  <a:tblStyle styleId="{CF821DB8-F4EB-4A41-A1BA-3FCAFE7338EE}" styleName="">
    <a:tblBg/>
    <a:wholeTbl>
      <a:tcTxStyle b="on" i="on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E6E6E6"/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D80C"/>
          </a:solidFill>
        </a:fill>
      </a:tcStyle>
    </a:firstCol>
    <a:lastRow>
      <a:tcTxStyle b="on" i="on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254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D80C"/>
          </a:solidFill>
        </a:fill>
      </a:tcStyle>
    </a:firstRow>
  </a:tblStyle>
  <a:tblStyle styleId="{33BA23B1-9221-436E-865A-0063620EA4FD}" styleName="">
    <a:tblBg/>
    <a:wholeTbl>
      <a:tcTxStyle b="on" i="on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>
            <a:srgbClr val="CACACA"/>
          </a:solidFill>
        </a:fill>
      </a:tcStyle>
    </a:wholeTbl>
    <a:band2H>
      <a:tcTxStyle b="def" i="def"/>
      <a:tcStyle>
        <a:tcBdr/>
        <a:fill>
          <a:solidFill>
            <a:srgbClr val="E6E6E6"/>
          </a:solidFill>
        </a:fill>
      </a:tcStyle>
    </a:band2H>
    <a:firstCol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Col>
    <a:lastRow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38100" cap="flat">
              <a:solidFill>
                <a:srgbClr val="FFFFFF"/>
              </a:solidFill>
              <a:prstDash val="solid"/>
              <a:bevel/>
            </a:ln>
          </a:top>
          <a:bottom>
            <a:ln w="127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lastRow>
    <a:firstRow>
      <a:tcTxStyle b="on" i="on">
        <a:fontRef idx="minor">
          <a:srgbClr val="FFFFFF"/>
        </a:fontRef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bevel/>
            </a:ln>
          </a:left>
          <a:right>
            <a:ln w="12700" cap="flat">
              <a:solidFill>
                <a:srgbClr val="FFFFFF"/>
              </a:solidFill>
              <a:prstDash val="solid"/>
              <a:bevel/>
            </a:ln>
          </a:right>
          <a:top>
            <a:ln w="12700" cap="flat">
              <a:solidFill>
                <a:srgbClr val="FFFFFF"/>
              </a:solidFill>
              <a:prstDash val="solid"/>
              <a:bevel/>
            </a:ln>
          </a:top>
          <a:bottom>
            <a:ln w="38100" cap="flat">
              <a:solidFill>
                <a:srgbClr val="FFFFFF"/>
              </a:solidFill>
              <a:prstDash val="solid"/>
              <a:bevel/>
            </a:ln>
          </a:bottom>
          <a:insideH>
            <a:ln w="12700" cap="flat">
              <a:solidFill>
                <a:srgbClr val="FFFFFF"/>
              </a:solidFill>
              <a:prstDash val="solid"/>
              <a:bevel/>
            </a:ln>
          </a:insideH>
          <a:insideV>
            <a:ln w="12700" cap="flat">
              <a:solidFill>
                <a:srgbClr val="FFFFFF"/>
              </a:solidFill>
              <a:prstDash val="solid"/>
              <a:bevel/>
            </a:ln>
          </a:insideV>
        </a:tcBdr>
        <a:fill>
          <a:solidFill/>
        </a:fill>
      </a:tcStyle>
    </a:firstRow>
  </a:tblStyle>
  <a:tblStyle styleId="{2708684C-4D16-4618-839F-0558EEFCDFE6}" styleName="">
    <a:tblBg/>
    <a:wholeTbl>
      <a:tcTxStyle b="on" i="on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wholeTbl>
    <a:band2H>
      <a:tcTxStyle b="def" i="def"/>
      <a:tcStyle>
        <a:tcBdr/>
        <a:fill>
          <a:solidFill>
            <a:srgbClr val="FFFFFF"/>
          </a:solidFill>
        </a:fill>
      </a:tcStyle>
    </a:band2H>
    <a:firstCol>
      <a:tcTxStyle b="on" i="on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solidFill>
            <a:srgbClr val="000000">
              <a:alpha val="20000"/>
            </a:srgbClr>
          </a:solidFill>
        </a:fill>
      </a:tcStyle>
    </a:firstCol>
    <a:lastRow>
      <a:tcTxStyle b="on" i="on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50800" cap="flat">
              <a:solidFill>
                <a:srgbClr val="000000"/>
              </a:solidFill>
              <a:prstDash val="solid"/>
              <a:bevel/>
            </a:ln>
          </a:top>
          <a:bottom>
            <a:ln w="127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lastRow>
    <a:firstRow>
      <a:tcTxStyle b="on" i="on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bevel/>
            </a:ln>
          </a:left>
          <a:right>
            <a:ln w="12700" cap="flat">
              <a:solidFill>
                <a:srgbClr val="000000"/>
              </a:solidFill>
              <a:prstDash val="solid"/>
              <a:bevel/>
            </a:ln>
          </a:right>
          <a:top>
            <a:ln w="12700" cap="flat">
              <a:solidFill>
                <a:srgbClr val="000000"/>
              </a:solidFill>
              <a:prstDash val="solid"/>
              <a:bevel/>
            </a:ln>
          </a:top>
          <a:bottom>
            <a:ln w="25400" cap="flat">
              <a:solidFill>
                <a:srgbClr val="000000"/>
              </a:solidFill>
              <a:prstDash val="solid"/>
              <a:bevel/>
            </a:ln>
          </a:bottom>
          <a:insideH>
            <a:ln w="12700" cap="flat">
              <a:solidFill>
                <a:srgbClr val="000000"/>
              </a:solidFill>
              <a:prstDash val="solid"/>
              <a:bevel/>
            </a:ln>
          </a:insideH>
          <a:insideV>
            <a:ln w="12700" cap="flat">
              <a:solidFill>
                <a:srgbClr val="000000"/>
              </a:solidFill>
              <a:prstDash val="solid"/>
              <a:bevel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Relationship Id="rId14" Type="http://schemas.openxmlformats.org/officeDocument/2006/relationships/slide" Target="slides/slide7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Shape 91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92" name="Shape 92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1pPr>
    <a:lvl2pPr indent="2286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2pPr>
    <a:lvl3pPr indent="4572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3pPr>
    <a:lvl4pPr indent="6858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4pPr>
    <a:lvl5pPr indent="9144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5pPr>
    <a:lvl6pPr indent="11430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6pPr>
    <a:lvl7pPr indent="13716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7pPr>
    <a:lvl8pPr indent="16002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8pPr>
    <a:lvl9pPr indent="1828800" defTabSz="457200">
      <a:lnSpc>
        <a:spcPct val="125000"/>
      </a:lnSpc>
      <a:defRPr sz="2400">
        <a:latin typeface="+mj-lt"/>
        <a:ea typeface="+mj-ea"/>
        <a:cs typeface="+mj-cs"/>
        <a:sym typeface="Avenir Roman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/>
          <p:nvPr/>
        </p:nvSpPr>
        <p:spPr>
          <a:xfrm>
            <a:off x="3175" y="4533898"/>
            <a:ext cx="635003" cy="60960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0"/>
                </a:moveTo>
                <a:lnTo>
                  <a:pt x="0" y="0"/>
                </a:lnTo>
                <a:lnTo>
                  <a:pt x="0" y="21600"/>
                </a:lnTo>
                <a:lnTo>
                  <a:pt x="108" y="21600"/>
                </a:lnTo>
                <a:lnTo>
                  <a:pt x="21600" y="0"/>
                </a:lnTo>
                <a:close/>
              </a:path>
            </a:pathLst>
          </a:custGeom>
          <a:gradFill>
            <a:gsLst>
              <a:gs pos="0">
                <a:srgbClr val="0090DA"/>
              </a:gs>
              <a:gs pos="54000">
                <a:srgbClr val="0090DA"/>
              </a:gs>
              <a:gs pos="98000">
                <a:srgbClr val="2BC4F3"/>
              </a:gs>
              <a:gs pos="100000">
                <a:srgbClr val="00AEEE"/>
              </a:gs>
            </a:gsLst>
            <a:lin ang="8100000"/>
          </a:gradFill>
          <a:ln w="12700">
            <a:miter lim="400000"/>
          </a:ln>
        </p:spPr>
        <p:txBody>
          <a:bodyPr lIns="0" tIns="0" rIns="0" bIns="0"/>
          <a:lstStyle/>
          <a:p>
            <a:pPr lvl="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15" name="Shape 15"/>
          <p:cNvSpPr/>
          <p:nvPr/>
        </p:nvSpPr>
        <p:spPr>
          <a:xfrm>
            <a:off x="3175" y="3924298"/>
            <a:ext cx="635003" cy="60960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21600"/>
                </a:moveTo>
                <a:lnTo>
                  <a:pt x="108" y="0"/>
                </a:lnTo>
                <a:lnTo>
                  <a:pt x="0" y="0"/>
                </a:lnTo>
                <a:lnTo>
                  <a:pt x="0" y="21600"/>
                </a:lnTo>
                <a:lnTo>
                  <a:pt x="21600" y="21600"/>
                </a:lnTo>
                <a:close/>
              </a:path>
            </a:pathLst>
          </a:custGeom>
          <a:gradFill>
            <a:gsLst>
              <a:gs pos="0">
                <a:srgbClr val="AAAAAA"/>
              </a:gs>
              <a:gs pos="54000">
                <a:srgbClr val="AAAAAA"/>
              </a:gs>
              <a:gs pos="98000">
                <a:srgbClr val="D2D2D2"/>
              </a:gs>
              <a:gs pos="100000">
                <a:srgbClr val="B9B9B9"/>
              </a:gs>
            </a:gsLst>
            <a:lin ang="13499999"/>
          </a:gradFill>
          <a:ln w="12700">
            <a:miter lim="400000"/>
          </a:ln>
        </p:spPr>
        <p:txBody>
          <a:bodyPr lIns="0" tIns="0" rIns="0" bIns="0"/>
          <a:lstStyle/>
          <a:p>
            <a:pPr lvl="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16" name="Shape 16"/>
          <p:cNvSpPr/>
          <p:nvPr/>
        </p:nvSpPr>
        <p:spPr>
          <a:xfrm>
            <a:off x="8397874" y="2014"/>
            <a:ext cx="746128" cy="61021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0"/>
                </a:moveTo>
                <a:lnTo>
                  <a:pt x="0" y="21600"/>
                </a:lnTo>
                <a:lnTo>
                  <a:pt x="21600" y="21600"/>
                </a:lnTo>
                <a:lnTo>
                  <a:pt x="21600" y="0"/>
                </a:lnTo>
                <a:close/>
              </a:path>
            </a:pathLst>
          </a:custGeom>
          <a:gradFill>
            <a:gsLst>
              <a:gs pos="0">
                <a:srgbClr val="0090DA"/>
              </a:gs>
              <a:gs pos="54000">
                <a:srgbClr val="0090DA"/>
              </a:gs>
              <a:gs pos="98000">
                <a:srgbClr val="2BC4F3"/>
              </a:gs>
              <a:gs pos="100000">
                <a:srgbClr val="00AEEE"/>
              </a:gs>
            </a:gsLst>
            <a:lin ang="18899998"/>
          </a:gradFill>
          <a:ln w="12700">
            <a:miter lim="400000"/>
          </a:ln>
        </p:spPr>
        <p:txBody>
          <a:bodyPr lIns="0" tIns="0" rIns="0" bIns="0"/>
          <a:lstStyle/>
          <a:p>
            <a:pPr lvl="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17" name="Shape 17"/>
          <p:cNvSpPr/>
          <p:nvPr/>
        </p:nvSpPr>
        <p:spPr>
          <a:xfrm>
            <a:off x="8397874" y="612223"/>
            <a:ext cx="746128" cy="60718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216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AAAAAA"/>
              </a:gs>
              <a:gs pos="54000">
                <a:srgbClr val="AAAAAA"/>
              </a:gs>
              <a:gs pos="98000">
                <a:srgbClr val="D2D2D2"/>
              </a:gs>
              <a:gs pos="100000">
                <a:srgbClr val="B9B9B9"/>
              </a:gs>
            </a:gsLst>
            <a:lin ang="13499999"/>
          </a:gradFill>
          <a:ln w="12700">
            <a:miter lim="400000"/>
          </a:ln>
        </p:spPr>
        <p:txBody>
          <a:bodyPr lIns="0" tIns="0" rIns="0" bIns="0"/>
          <a:lstStyle/>
          <a:p>
            <a:pPr lvl="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18" name="Shape 18"/>
          <p:cNvSpPr/>
          <p:nvPr>
            <p:ph type="title"/>
          </p:nvPr>
        </p:nvSpPr>
        <p:spPr>
          <a:xfrm>
            <a:off x="1997075" y="0"/>
            <a:ext cx="6400799" cy="2198356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19" name="Shape 19"/>
          <p:cNvSpPr/>
          <p:nvPr>
            <p:ph type="body" idx="1"/>
          </p:nvPr>
        </p:nvSpPr>
        <p:spPr>
          <a:xfrm>
            <a:off x="1997075" y="2251802"/>
            <a:ext cx="6400799" cy="2891698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20" name="Shape 20"/>
          <p:cNvSpPr/>
          <p:nvPr/>
        </p:nvSpPr>
        <p:spPr>
          <a:xfrm>
            <a:off x="3175" y="-2"/>
            <a:ext cx="635003" cy="60960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21600"/>
                </a:moveTo>
                <a:lnTo>
                  <a:pt x="108" y="0"/>
                </a:lnTo>
                <a:lnTo>
                  <a:pt x="0" y="0"/>
                </a:lnTo>
                <a:lnTo>
                  <a:pt x="0" y="21600"/>
                </a:lnTo>
                <a:lnTo>
                  <a:pt x="21600" y="21600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13499999"/>
          </a:gradFill>
          <a:ln w="12700">
            <a:miter lim="400000"/>
          </a:ln>
        </p:spPr>
        <p:txBody>
          <a:bodyPr lIns="0" tIns="0" rIns="0" bIns="0"/>
          <a:lstStyle/>
          <a:p>
            <a:pPr lvl="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21" name="Shape 21"/>
          <p:cNvSpPr/>
          <p:nvPr/>
        </p:nvSpPr>
        <p:spPr>
          <a:xfrm>
            <a:off x="3175" y="1916906"/>
            <a:ext cx="635003" cy="61198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0"/>
                </a:moveTo>
                <a:lnTo>
                  <a:pt x="0" y="0"/>
                </a:lnTo>
                <a:lnTo>
                  <a:pt x="0" y="21600"/>
                </a:lnTo>
                <a:lnTo>
                  <a:pt x="108" y="21600"/>
                </a:lnTo>
                <a:lnTo>
                  <a:pt x="21600" y="0"/>
                </a:lnTo>
                <a:close/>
              </a:path>
            </a:pathLst>
          </a:custGeom>
          <a:gradFill>
            <a:gsLst>
              <a:gs pos="0">
                <a:srgbClr val="0090DA"/>
              </a:gs>
              <a:gs pos="54000">
                <a:srgbClr val="0090DA"/>
              </a:gs>
              <a:gs pos="98000">
                <a:srgbClr val="2BC4F3"/>
              </a:gs>
              <a:gs pos="100000">
                <a:srgbClr val="00AEEE"/>
              </a:gs>
            </a:gsLst>
            <a:lin ang="8100000"/>
          </a:gradFill>
          <a:ln w="12700">
            <a:miter lim="400000"/>
          </a:ln>
        </p:spPr>
        <p:txBody>
          <a:bodyPr lIns="0" tIns="0" rIns="0" bIns="0"/>
          <a:lstStyle/>
          <a:p>
            <a:pPr lvl="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22" name="Shape 22"/>
          <p:cNvSpPr/>
          <p:nvPr/>
        </p:nvSpPr>
        <p:spPr>
          <a:xfrm>
            <a:off x="3175" y="1307304"/>
            <a:ext cx="635003" cy="60960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21600"/>
                </a:moveTo>
                <a:lnTo>
                  <a:pt x="108" y="0"/>
                </a:lnTo>
                <a:lnTo>
                  <a:pt x="0" y="0"/>
                </a:lnTo>
                <a:lnTo>
                  <a:pt x="0" y="21600"/>
                </a:lnTo>
                <a:lnTo>
                  <a:pt x="21600" y="21600"/>
                </a:lnTo>
                <a:close/>
              </a:path>
            </a:pathLst>
          </a:custGeom>
          <a:gradFill>
            <a:gsLst>
              <a:gs pos="0">
                <a:srgbClr val="AAAAAA"/>
              </a:gs>
              <a:gs pos="54000">
                <a:srgbClr val="AAAAAA"/>
              </a:gs>
              <a:gs pos="98000">
                <a:srgbClr val="D2D2D2"/>
              </a:gs>
              <a:gs pos="100000">
                <a:srgbClr val="B9B9B9"/>
              </a:gs>
            </a:gsLst>
            <a:lin ang="13499999"/>
          </a:gradFill>
          <a:ln w="12700">
            <a:miter lim="400000"/>
          </a:ln>
        </p:spPr>
        <p:txBody>
          <a:bodyPr lIns="0" tIns="0" rIns="0" bIns="0"/>
          <a:lstStyle/>
          <a:p>
            <a:pPr lvl="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23" name="Shape 23"/>
          <p:cNvSpPr/>
          <p:nvPr/>
        </p:nvSpPr>
        <p:spPr>
          <a:xfrm>
            <a:off x="152398" y="1307304"/>
            <a:ext cx="1317629" cy="60960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0358" y="21600"/>
                </a:moveTo>
                <a:lnTo>
                  <a:pt x="21600" y="21600"/>
                </a:lnTo>
                <a:lnTo>
                  <a:pt x="11242" y="0"/>
                </a:lnTo>
                <a:lnTo>
                  <a:pt x="0" y="0"/>
                </a:lnTo>
                <a:lnTo>
                  <a:pt x="10358" y="21600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13499999"/>
          </a:gradFill>
          <a:ln w="12700">
            <a:miter lim="400000"/>
          </a:ln>
        </p:spPr>
        <p:txBody>
          <a:bodyPr lIns="0" tIns="0" rIns="0" bIns="0"/>
          <a:lstStyle/>
          <a:p>
            <a:pPr lvl="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24" name="Shape 24"/>
          <p:cNvSpPr/>
          <p:nvPr/>
        </p:nvSpPr>
        <p:spPr>
          <a:xfrm>
            <a:off x="152398" y="3226592"/>
            <a:ext cx="1317629" cy="60960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0"/>
                </a:moveTo>
                <a:lnTo>
                  <a:pt x="10358" y="0"/>
                </a:lnTo>
                <a:lnTo>
                  <a:pt x="0" y="21600"/>
                </a:lnTo>
                <a:lnTo>
                  <a:pt x="11242" y="21600"/>
                </a:lnTo>
                <a:lnTo>
                  <a:pt x="21600" y="0"/>
                </a:lnTo>
                <a:close/>
              </a:path>
            </a:pathLst>
          </a:custGeom>
          <a:gradFill>
            <a:gsLst>
              <a:gs pos="0">
                <a:srgbClr val="0090DA"/>
              </a:gs>
              <a:gs pos="54000">
                <a:srgbClr val="0090DA"/>
              </a:gs>
              <a:gs pos="98000">
                <a:srgbClr val="2BC4F3"/>
              </a:gs>
              <a:gs pos="100000">
                <a:srgbClr val="00AEEE"/>
              </a:gs>
            </a:gsLst>
            <a:lin ang="8100000"/>
          </a:gradFill>
          <a:ln w="12700">
            <a:miter lim="400000"/>
          </a:ln>
        </p:spPr>
        <p:txBody>
          <a:bodyPr lIns="0" tIns="0" rIns="0" bIns="0"/>
          <a:lstStyle/>
          <a:p>
            <a:pPr lvl="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25" name="Shape 25"/>
          <p:cNvSpPr/>
          <p:nvPr/>
        </p:nvSpPr>
        <p:spPr>
          <a:xfrm>
            <a:off x="152398" y="2614609"/>
            <a:ext cx="1317629" cy="61198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1242" y="0"/>
                </a:moveTo>
                <a:lnTo>
                  <a:pt x="0" y="0"/>
                </a:lnTo>
                <a:lnTo>
                  <a:pt x="10358" y="21600"/>
                </a:lnTo>
                <a:lnTo>
                  <a:pt x="21600" y="21600"/>
                </a:lnTo>
                <a:lnTo>
                  <a:pt x="11242" y="0"/>
                </a:lnTo>
                <a:close/>
              </a:path>
            </a:pathLst>
          </a:custGeom>
          <a:gradFill>
            <a:gsLst>
              <a:gs pos="0">
                <a:srgbClr val="AAAAAA"/>
              </a:gs>
              <a:gs pos="54000">
                <a:srgbClr val="AAAAAA"/>
              </a:gs>
              <a:gs pos="98000">
                <a:srgbClr val="D2D2D2"/>
              </a:gs>
              <a:gs pos="100000">
                <a:srgbClr val="B9B9B9"/>
              </a:gs>
            </a:gsLst>
            <a:lin ang="13499999"/>
          </a:gradFill>
          <a:ln w="12700">
            <a:miter lim="400000"/>
          </a:ln>
        </p:spPr>
        <p:txBody>
          <a:bodyPr lIns="0" tIns="0" rIns="0" bIns="0"/>
          <a:lstStyle/>
          <a:p>
            <a:pPr lvl="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26" name="Shape 26"/>
          <p:cNvSpPr/>
          <p:nvPr/>
        </p:nvSpPr>
        <p:spPr>
          <a:xfrm>
            <a:off x="984249" y="2614609"/>
            <a:ext cx="1322388" cy="61198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0346" y="21600"/>
                </a:moveTo>
                <a:lnTo>
                  <a:pt x="21600" y="21600"/>
                </a:lnTo>
                <a:lnTo>
                  <a:pt x="11280" y="0"/>
                </a:lnTo>
                <a:lnTo>
                  <a:pt x="0" y="0"/>
                </a:lnTo>
                <a:lnTo>
                  <a:pt x="10346" y="21600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13499999"/>
          </a:gradFill>
          <a:ln w="12700">
            <a:miter lim="400000"/>
          </a:ln>
        </p:spPr>
        <p:txBody>
          <a:bodyPr lIns="0" tIns="0" rIns="0" bIns="0"/>
          <a:lstStyle/>
          <a:p>
            <a:pPr lvl="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27" name="Shape 27"/>
          <p:cNvSpPr/>
          <p:nvPr/>
        </p:nvSpPr>
        <p:spPr>
          <a:xfrm>
            <a:off x="3175" y="2614609"/>
            <a:ext cx="635003" cy="61198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08" y="0"/>
                </a:moveTo>
                <a:lnTo>
                  <a:pt x="0" y="0"/>
                </a:lnTo>
                <a:lnTo>
                  <a:pt x="0" y="21600"/>
                </a:lnTo>
                <a:lnTo>
                  <a:pt x="21600" y="21600"/>
                </a:lnTo>
                <a:lnTo>
                  <a:pt x="108" y="0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13499999"/>
          </a:gradFill>
          <a:ln w="12700">
            <a:miter lim="400000"/>
          </a:ln>
        </p:spPr>
        <p:txBody>
          <a:bodyPr lIns="0" tIns="0" rIns="0" bIns="0"/>
          <a:lstStyle/>
          <a:p>
            <a:pPr lvl="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28" name="Shape 28"/>
          <p:cNvSpPr/>
          <p:nvPr/>
        </p:nvSpPr>
        <p:spPr>
          <a:xfrm>
            <a:off x="984249" y="4533898"/>
            <a:ext cx="1322388" cy="60960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0346" y="0"/>
                </a:moveTo>
                <a:lnTo>
                  <a:pt x="0" y="21600"/>
                </a:lnTo>
                <a:lnTo>
                  <a:pt x="11280" y="21600"/>
                </a:lnTo>
                <a:lnTo>
                  <a:pt x="21600" y="0"/>
                </a:lnTo>
                <a:lnTo>
                  <a:pt x="10346" y="0"/>
                </a:lnTo>
                <a:close/>
              </a:path>
            </a:pathLst>
          </a:custGeom>
          <a:gradFill>
            <a:gsLst>
              <a:gs pos="0">
                <a:srgbClr val="0090DA"/>
              </a:gs>
              <a:gs pos="54000">
                <a:srgbClr val="0090DA"/>
              </a:gs>
              <a:gs pos="98000">
                <a:srgbClr val="2BC4F3"/>
              </a:gs>
              <a:gs pos="100000">
                <a:srgbClr val="00AEEE"/>
              </a:gs>
            </a:gsLst>
            <a:lin ang="8100000"/>
          </a:gradFill>
          <a:ln w="12700">
            <a:miter lim="400000"/>
          </a:ln>
        </p:spPr>
        <p:txBody>
          <a:bodyPr lIns="0" tIns="0" rIns="0" bIns="0"/>
          <a:lstStyle/>
          <a:p>
            <a:pPr lvl="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29" name="Shape 29"/>
          <p:cNvSpPr/>
          <p:nvPr/>
        </p:nvSpPr>
        <p:spPr>
          <a:xfrm>
            <a:off x="984249" y="3924298"/>
            <a:ext cx="1322388" cy="60960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1280" y="0"/>
                </a:moveTo>
                <a:lnTo>
                  <a:pt x="0" y="0"/>
                </a:lnTo>
                <a:lnTo>
                  <a:pt x="10346" y="21600"/>
                </a:lnTo>
                <a:lnTo>
                  <a:pt x="21600" y="21600"/>
                </a:lnTo>
                <a:lnTo>
                  <a:pt x="11280" y="0"/>
                </a:lnTo>
                <a:close/>
              </a:path>
            </a:pathLst>
          </a:custGeom>
          <a:gradFill>
            <a:gsLst>
              <a:gs pos="0">
                <a:srgbClr val="AAAAAA"/>
              </a:gs>
              <a:gs pos="54000">
                <a:srgbClr val="AAAAAA"/>
              </a:gs>
              <a:gs pos="98000">
                <a:srgbClr val="D2D2D2"/>
              </a:gs>
              <a:gs pos="100000">
                <a:srgbClr val="B9B9B9"/>
              </a:gs>
            </a:gsLst>
            <a:lin ang="13499999"/>
          </a:gradFill>
          <a:ln w="12700">
            <a:miter lim="400000"/>
          </a:ln>
        </p:spPr>
        <p:txBody>
          <a:bodyPr lIns="0" tIns="0" rIns="0" bIns="0"/>
          <a:lstStyle/>
          <a:p>
            <a:pPr lvl="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30" name="Shape 30"/>
          <p:cNvSpPr/>
          <p:nvPr/>
        </p:nvSpPr>
        <p:spPr>
          <a:xfrm>
            <a:off x="1820863" y="3924298"/>
            <a:ext cx="1317628" cy="60960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1294" y="0"/>
                </a:moveTo>
                <a:lnTo>
                  <a:pt x="0" y="0"/>
                </a:lnTo>
                <a:lnTo>
                  <a:pt x="10358" y="21600"/>
                </a:lnTo>
                <a:lnTo>
                  <a:pt x="21600" y="21600"/>
                </a:lnTo>
                <a:lnTo>
                  <a:pt x="11294" y="0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13499999"/>
          </a:gradFill>
          <a:ln w="12700">
            <a:miter lim="400000"/>
          </a:ln>
        </p:spPr>
        <p:txBody>
          <a:bodyPr lIns="0" tIns="0" rIns="0" bIns="0"/>
          <a:lstStyle/>
          <a:p>
            <a:pPr lvl="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31" name="Shape 31"/>
          <p:cNvSpPr/>
          <p:nvPr/>
        </p:nvSpPr>
        <p:spPr>
          <a:xfrm>
            <a:off x="3175" y="609598"/>
            <a:ext cx="635003" cy="60960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0"/>
                </a:moveTo>
                <a:lnTo>
                  <a:pt x="0" y="0"/>
                </a:lnTo>
                <a:lnTo>
                  <a:pt x="0" y="21600"/>
                </a:lnTo>
                <a:lnTo>
                  <a:pt x="108" y="21600"/>
                </a:lnTo>
                <a:lnTo>
                  <a:pt x="21600" y="0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8100000"/>
          </a:gradFill>
          <a:ln w="12700">
            <a:miter lim="400000"/>
          </a:ln>
        </p:spPr>
        <p:txBody>
          <a:bodyPr lIns="0" tIns="0" rIns="0" bIns="0"/>
          <a:lstStyle/>
          <a:p>
            <a:pPr lvl="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32" name="Shape 32"/>
          <p:cNvSpPr/>
          <p:nvPr/>
        </p:nvSpPr>
        <p:spPr>
          <a:xfrm>
            <a:off x="152398" y="1916906"/>
            <a:ext cx="1317629" cy="61198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21600"/>
                </a:moveTo>
                <a:lnTo>
                  <a:pt x="11242" y="21600"/>
                </a:lnTo>
                <a:lnTo>
                  <a:pt x="21600" y="0"/>
                </a:lnTo>
                <a:lnTo>
                  <a:pt x="10358" y="0"/>
                </a:lnTo>
                <a:lnTo>
                  <a:pt x="0" y="21600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8100000"/>
          </a:gradFill>
          <a:ln w="12700">
            <a:miter lim="400000"/>
          </a:ln>
        </p:spPr>
        <p:txBody>
          <a:bodyPr lIns="0" tIns="0" rIns="0" bIns="0"/>
          <a:lstStyle/>
          <a:p>
            <a:pPr lvl="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33" name="Shape 33"/>
          <p:cNvSpPr/>
          <p:nvPr/>
        </p:nvSpPr>
        <p:spPr>
          <a:xfrm>
            <a:off x="984249" y="3226592"/>
            <a:ext cx="1322388" cy="60960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21600"/>
                </a:moveTo>
                <a:lnTo>
                  <a:pt x="11280" y="21600"/>
                </a:lnTo>
                <a:lnTo>
                  <a:pt x="21600" y="0"/>
                </a:lnTo>
                <a:lnTo>
                  <a:pt x="10346" y="0"/>
                </a:lnTo>
                <a:lnTo>
                  <a:pt x="0" y="21600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8100000"/>
          </a:gradFill>
          <a:ln w="12700">
            <a:miter lim="400000"/>
          </a:ln>
        </p:spPr>
        <p:txBody>
          <a:bodyPr lIns="0" tIns="0" rIns="0" bIns="0"/>
          <a:lstStyle/>
          <a:p>
            <a:pPr lvl="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34" name="Shape 34"/>
          <p:cNvSpPr/>
          <p:nvPr/>
        </p:nvSpPr>
        <p:spPr>
          <a:xfrm>
            <a:off x="3175" y="3226592"/>
            <a:ext cx="635003" cy="60960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0"/>
                </a:moveTo>
                <a:lnTo>
                  <a:pt x="0" y="0"/>
                </a:lnTo>
                <a:lnTo>
                  <a:pt x="0" y="21600"/>
                </a:lnTo>
                <a:lnTo>
                  <a:pt x="108" y="21600"/>
                </a:lnTo>
                <a:lnTo>
                  <a:pt x="21600" y="0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8100000"/>
          </a:gradFill>
          <a:ln w="12700">
            <a:miter lim="400000"/>
          </a:ln>
        </p:spPr>
        <p:txBody>
          <a:bodyPr lIns="0" tIns="0" rIns="0" bIns="0"/>
          <a:lstStyle/>
          <a:p>
            <a:pPr lvl="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35" name="Shape 35"/>
          <p:cNvSpPr/>
          <p:nvPr/>
        </p:nvSpPr>
        <p:spPr>
          <a:xfrm>
            <a:off x="1820863" y="4533898"/>
            <a:ext cx="1317628" cy="60960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0358" y="0"/>
                </a:moveTo>
                <a:lnTo>
                  <a:pt x="0" y="21600"/>
                </a:lnTo>
                <a:lnTo>
                  <a:pt x="11294" y="21600"/>
                </a:lnTo>
                <a:lnTo>
                  <a:pt x="21600" y="0"/>
                </a:lnTo>
                <a:lnTo>
                  <a:pt x="10358" y="0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8100000"/>
          </a:gradFill>
          <a:ln w="12700">
            <a:miter lim="400000"/>
          </a:ln>
        </p:spPr>
        <p:txBody>
          <a:bodyPr lIns="0" tIns="0" rIns="0" bIns="0"/>
          <a:lstStyle/>
          <a:p>
            <a:pPr lvl="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36" name="Shape 36"/>
          <p:cNvSpPr/>
          <p:nvPr/>
        </p:nvSpPr>
        <p:spPr>
          <a:xfrm>
            <a:off x="152398" y="4533898"/>
            <a:ext cx="1317629" cy="60960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0358" y="0"/>
                </a:moveTo>
                <a:lnTo>
                  <a:pt x="0" y="21600"/>
                </a:lnTo>
                <a:lnTo>
                  <a:pt x="11242" y="21600"/>
                </a:lnTo>
                <a:lnTo>
                  <a:pt x="21600" y="0"/>
                </a:lnTo>
                <a:lnTo>
                  <a:pt x="10358" y="0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8100000"/>
          </a:gradFill>
          <a:ln w="12700">
            <a:miter lim="400000"/>
          </a:ln>
        </p:spPr>
        <p:txBody>
          <a:bodyPr lIns="0" tIns="0" rIns="0" bIns="0"/>
          <a:lstStyle/>
          <a:p>
            <a:pPr lvl="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37" name="Shape 37"/>
          <p:cNvSpPr/>
          <p:nvPr/>
        </p:nvSpPr>
        <p:spPr>
          <a:xfrm>
            <a:off x="3175" y="4533898"/>
            <a:ext cx="635003" cy="60960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0"/>
                </a:moveTo>
                <a:lnTo>
                  <a:pt x="0" y="0"/>
                </a:lnTo>
                <a:lnTo>
                  <a:pt x="0" y="21600"/>
                </a:lnTo>
                <a:lnTo>
                  <a:pt x="108" y="21600"/>
                </a:lnTo>
                <a:lnTo>
                  <a:pt x="21600" y="0"/>
                </a:lnTo>
                <a:close/>
              </a:path>
            </a:pathLst>
          </a:custGeom>
          <a:gradFill>
            <a:gsLst>
              <a:gs pos="0">
                <a:srgbClr val="0090DA"/>
              </a:gs>
              <a:gs pos="54000">
                <a:srgbClr val="0090DA"/>
              </a:gs>
              <a:gs pos="98000">
                <a:srgbClr val="2BC4F3"/>
              </a:gs>
              <a:gs pos="100000">
                <a:srgbClr val="00AEEE"/>
              </a:gs>
            </a:gsLst>
            <a:lin ang="8100000"/>
          </a:gradFill>
          <a:ln w="12700">
            <a:miter lim="400000"/>
          </a:ln>
        </p:spPr>
        <p:txBody>
          <a:bodyPr lIns="0" tIns="0" rIns="0" bIns="0"/>
          <a:lstStyle/>
          <a:p>
            <a:pPr lvl="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38" name="Shape 38"/>
          <p:cNvSpPr/>
          <p:nvPr/>
        </p:nvSpPr>
        <p:spPr>
          <a:xfrm>
            <a:off x="3175" y="3924298"/>
            <a:ext cx="635003" cy="60960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21600"/>
                </a:moveTo>
                <a:lnTo>
                  <a:pt x="108" y="0"/>
                </a:lnTo>
                <a:lnTo>
                  <a:pt x="0" y="0"/>
                </a:lnTo>
                <a:lnTo>
                  <a:pt x="0" y="21600"/>
                </a:lnTo>
                <a:lnTo>
                  <a:pt x="21600" y="21600"/>
                </a:lnTo>
                <a:close/>
              </a:path>
            </a:pathLst>
          </a:custGeom>
          <a:gradFill>
            <a:gsLst>
              <a:gs pos="0">
                <a:srgbClr val="AAAAAA"/>
              </a:gs>
              <a:gs pos="54000">
                <a:srgbClr val="AAAAAA"/>
              </a:gs>
              <a:gs pos="98000">
                <a:srgbClr val="D2D2D2"/>
              </a:gs>
              <a:gs pos="100000">
                <a:srgbClr val="B9B9B9"/>
              </a:gs>
            </a:gsLst>
            <a:lin ang="13499999"/>
          </a:gradFill>
          <a:ln w="12700">
            <a:miter lim="400000"/>
          </a:ln>
        </p:spPr>
        <p:txBody>
          <a:bodyPr lIns="0" tIns="0" rIns="0" bIns="0"/>
          <a:lstStyle/>
          <a:p>
            <a:pPr lvl="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39" name="Shape 39"/>
          <p:cNvSpPr/>
          <p:nvPr/>
        </p:nvSpPr>
        <p:spPr>
          <a:xfrm>
            <a:off x="152398" y="3924298"/>
            <a:ext cx="1317629" cy="60960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0358" y="21600"/>
                </a:moveTo>
                <a:lnTo>
                  <a:pt x="21600" y="21600"/>
                </a:lnTo>
                <a:lnTo>
                  <a:pt x="11242" y="0"/>
                </a:lnTo>
                <a:lnTo>
                  <a:pt x="0" y="0"/>
                </a:lnTo>
                <a:lnTo>
                  <a:pt x="10358" y="21600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13499999"/>
          </a:gradFill>
          <a:ln w="12700">
            <a:miter lim="400000"/>
          </a:ln>
        </p:spPr>
        <p:txBody>
          <a:bodyPr lIns="0" tIns="0" rIns="0" bIns="0"/>
          <a:lstStyle/>
          <a:p>
            <a:pPr lvl="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40" name="Shape 40"/>
          <p:cNvSpPr/>
          <p:nvPr/>
        </p:nvSpPr>
        <p:spPr>
          <a:xfrm>
            <a:off x="7415210" y="-2"/>
            <a:ext cx="1555753" cy="61223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1241" y="21600"/>
                </a:moveTo>
                <a:lnTo>
                  <a:pt x="21600" y="0"/>
                </a:lnTo>
                <a:lnTo>
                  <a:pt x="10359" y="0"/>
                </a:lnTo>
                <a:lnTo>
                  <a:pt x="0" y="21600"/>
                </a:lnTo>
                <a:lnTo>
                  <a:pt x="11241" y="21600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18899998"/>
          </a:gradFill>
          <a:ln w="12700">
            <a:miter lim="400000"/>
          </a:ln>
        </p:spPr>
        <p:txBody>
          <a:bodyPr lIns="0" tIns="0" rIns="0" bIns="0"/>
          <a:lstStyle/>
          <a:p>
            <a:pPr lvl="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41" name="Shape 41"/>
          <p:cNvSpPr/>
          <p:nvPr/>
        </p:nvSpPr>
        <p:spPr>
          <a:xfrm>
            <a:off x="8397874" y="1310182"/>
            <a:ext cx="746128" cy="61021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0"/>
                </a:moveTo>
                <a:lnTo>
                  <a:pt x="0" y="21600"/>
                </a:lnTo>
                <a:lnTo>
                  <a:pt x="21600" y="21600"/>
                </a:lnTo>
                <a:lnTo>
                  <a:pt x="21600" y="0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18899998"/>
          </a:gradFill>
          <a:ln w="12700">
            <a:miter lim="400000"/>
          </a:ln>
        </p:spPr>
        <p:txBody>
          <a:bodyPr lIns="0" tIns="0" rIns="0" bIns="0"/>
          <a:lstStyle/>
          <a:p>
            <a:pPr lvl="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42" name="Shape 42"/>
          <p:cNvSpPr/>
          <p:nvPr/>
        </p:nvSpPr>
        <p:spPr>
          <a:xfrm>
            <a:off x="8397874" y="1920392"/>
            <a:ext cx="746128" cy="61021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216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2700000"/>
          </a:gradFill>
          <a:ln w="12700">
            <a:miter lim="400000"/>
          </a:ln>
        </p:spPr>
        <p:txBody>
          <a:bodyPr lIns="0" tIns="0" rIns="0" bIns="0"/>
          <a:lstStyle/>
          <a:p>
            <a:pPr lvl="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43" name="Shape 43"/>
          <p:cNvSpPr/>
          <p:nvPr/>
        </p:nvSpPr>
        <p:spPr>
          <a:xfrm>
            <a:off x="8397874" y="2014"/>
            <a:ext cx="746128" cy="61021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0"/>
                </a:moveTo>
                <a:lnTo>
                  <a:pt x="0" y="21600"/>
                </a:lnTo>
                <a:lnTo>
                  <a:pt x="21600" y="21600"/>
                </a:lnTo>
                <a:lnTo>
                  <a:pt x="21600" y="0"/>
                </a:lnTo>
                <a:close/>
              </a:path>
            </a:pathLst>
          </a:custGeom>
          <a:gradFill>
            <a:gsLst>
              <a:gs pos="0">
                <a:srgbClr val="0090DA"/>
              </a:gs>
              <a:gs pos="54000">
                <a:srgbClr val="0090DA"/>
              </a:gs>
              <a:gs pos="98000">
                <a:srgbClr val="2BC4F3"/>
              </a:gs>
              <a:gs pos="100000">
                <a:srgbClr val="00AEEE"/>
              </a:gs>
            </a:gsLst>
            <a:lin ang="18899998"/>
          </a:gradFill>
          <a:ln w="12700">
            <a:miter lim="400000"/>
          </a:ln>
        </p:spPr>
        <p:txBody>
          <a:bodyPr lIns="0" tIns="0" rIns="0" bIns="0"/>
          <a:lstStyle/>
          <a:p>
            <a:pPr lvl="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44" name="Shape 44"/>
          <p:cNvSpPr/>
          <p:nvPr/>
        </p:nvSpPr>
        <p:spPr>
          <a:xfrm>
            <a:off x="8397874" y="612223"/>
            <a:ext cx="746128" cy="60718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216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AAAAAA"/>
              </a:gs>
              <a:gs pos="54000">
                <a:srgbClr val="AAAAAA"/>
              </a:gs>
              <a:gs pos="98000">
                <a:srgbClr val="D2D2D2"/>
              </a:gs>
              <a:gs pos="100000">
                <a:srgbClr val="B9B9B9"/>
              </a:gs>
            </a:gsLst>
            <a:lin ang="13499999"/>
          </a:gradFill>
          <a:ln w="12700">
            <a:miter lim="400000"/>
          </a:ln>
        </p:spPr>
        <p:txBody>
          <a:bodyPr lIns="0" tIns="0" rIns="0" bIns="0"/>
          <a:lstStyle/>
          <a:p>
            <a:pPr lvl="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45" name="Shape 45"/>
          <p:cNvSpPr/>
          <p:nvPr/>
        </p:nvSpPr>
        <p:spPr>
          <a:xfrm>
            <a:off x="7415210" y="612224"/>
            <a:ext cx="1555753" cy="61021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1241" y="0"/>
                </a:moveTo>
                <a:lnTo>
                  <a:pt x="21600" y="21600"/>
                </a:lnTo>
                <a:lnTo>
                  <a:pt x="10359" y="21600"/>
                </a:lnTo>
                <a:lnTo>
                  <a:pt x="0" y="0"/>
                </a:lnTo>
                <a:lnTo>
                  <a:pt x="11241" y="0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2700000"/>
          </a:gradFill>
          <a:ln w="12700">
            <a:miter lim="400000"/>
          </a:ln>
        </p:spPr>
        <p:txBody>
          <a:bodyPr lIns="0" tIns="0" rIns="0" bIns="0"/>
          <a:lstStyle/>
          <a:p>
            <a:pPr lvl="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46" name="Shape 46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and Bod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Shape 48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49" name="Shape 49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50" name="Shape 50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and Two Colum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53" name="Shape 53"/>
          <p:cNvSpPr/>
          <p:nvPr>
            <p:ph type="body" idx="1"/>
          </p:nvPr>
        </p:nvSpPr>
        <p:spPr>
          <a:xfrm>
            <a:off x="457200" y="1200150"/>
            <a:ext cx="4038599" cy="3943350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54" name="Shape 54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Shape 56"/>
          <p:cNvSpPr/>
          <p:nvPr/>
        </p:nvSpPr>
        <p:spPr>
          <a:xfrm>
            <a:off x="3175" y="4533898"/>
            <a:ext cx="635003" cy="60960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0"/>
                </a:moveTo>
                <a:lnTo>
                  <a:pt x="0" y="0"/>
                </a:lnTo>
                <a:lnTo>
                  <a:pt x="0" y="21600"/>
                </a:lnTo>
                <a:lnTo>
                  <a:pt x="108" y="21600"/>
                </a:lnTo>
                <a:lnTo>
                  <a:pt x="21600" y="0"/>
                </a:lnTo>
                <a:close/>
              </a:path>
            </a:pathLst>
          </a:custGeom>
          <a:gradFill>
            <a:gsLst>
              <a:gs pos="0">
                <a:srgbClr val="0090DA"/>
              </a:gs>
              <a:gs pos="54000">
                <a:srgbClr val="0090DA"/>
              </a:gs>
              <a:gs pos="98000">
                <a:srgbClr val="2BC4F3"/>
              </a:gs>
              <a:gs pos="100000">
                <a:srgbClr val="00AEEE"/>
              </a:gs>
            </a:gsLst>
            <a:lin ang="8100000"/>
          </a:gradFill>
          <a:ln w="12700">
            <a:miter lim="400000"/>
          </a:ln>
        </p:spPr>
        <p:txBody>
          <a:bodyPr lIns="0" tIns="0" rIns="0" bIns="0"/>
          <a:lstStyle/>
          <a:p>
            <a:pPr lvl="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57" name="Shape 57"/>
          <p:cNvSpPr/>
          <p:nvPr/>
        </p:nvSpPr>
        <p:spPr>
          <a:xfrm>
            <a:off x="3175" y="3924298"/>
            <a:ext cx="635003" cy="60960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21600"/>
                </a:moveTo>
                <a:lnTo>
                  <a:pt x="108" y="0"/>
                </a:lnTo>
                <a:lnTo>
                  <a:pt x="0" y="0"/>
                </a:lnTo>
                <a:lnTo>
                  <a:pt x="0" y="21600"/>
                </a:lnTo>
                <a:lnTo>
                  <a:pt x="21600" y="21600"/>
                </a:lnTo>
                <a:close/>
              </a:path>
            </a:pathLst>
          </a:custGeom>
          <a:gradFill>
            <a:gsLst>
              <a:gs pos="0">
                <a:srgbClr val="AAAAAA"/>
              </a:gs>
              <a:gs pos="54000">
                <a:srgbClr val="AAAAAA"/>
              </a:gs>
              <a:gs pos="98000">
                <a:srgbClr val="D2D2D2"/>
              </a:gs>
              <a:gs pos="100000">
                <a:srgbClr val="B9B9B9"/>
              </a:gs>
            </a:gsLst>
            <a:lin ang="13499999"/>
          </a:gradFill>
          <a:ln w="12700">
            <a:miter lim="400000"/>
          </a:ln>
        </p:spPr>
        <p:txBody>
          <a:bodyPr lIns="0" tIns="0" rIns="0" bIns="0"/>
          <a:lstStyle/>
          <a:p>
            <a:pPr lvl="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58" name="Shape 58"/>
          <p:cNvSpPr/>
          <p:nvPr/>
        </p:nvSpPr>
        <p:spPr>
          <a:xfrm>
            <a:off x="8397874" y="2014"/>
            <a:ext cx="746128" cy="61021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0"/>
                </a:moveTo>
                <a:lnTo>
                  <a:pt x="0" y="21600"/>
                </a:lnTo>
                <a:lnTo>
                  <a:pt x="21600" y="21600"/>
                </a:lnTo>
                <a:lnTo>
                  <a:pt x="21600" y="0"/>
                </a:lnTo>
                <a:close/>
              </a:path>
            </a:pathLst>
          </a:custGeom>
          <a:gradFill>
            <a:gsLst>
              <a:gs pos="0">
                <a:srgbClr val="0090DA"/>
              </a:gs>
              <a:gs pos="54000">
                <a:srgbClr val="0090DA"/>
              </a:gs>
              <a:gs pos="98000">
                <a:srgbClr val="2BC4F3"/>
              </a:gs>
              <a:gs pos="100000">
                <a:srgbClr val="00AEEE"/>
              </a:gs>
            </a:gsLst>
            <a:lin ang="18899998"/>
          </a:gradFill>
          <a:ln w="12700">
            <a:miter lim="400000"/>
          </a:ln>
        </p:spPr>
        <p:txBody>
          <a:bodyPr lIns="0" tIns="0" rIns="0" bIns="0"/>
          <a:lstStyle/>
          <a:p>
            <a:pPr lvl="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59" name="Shape 59"/>
          <p:cNvSpPr/>
          <p:nvPr/>
        </p:nvSpPr>
        <p:spPr>
          <a:xfrm>
            <a:off x="8397874" y="612223"/>
            <a:ext cx="746128" cy="60718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216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AAAAAA"/>
              </a:gs>
              <a:gs pos="54000">
                <a:srgbClr val="AAAAAA"/>
              </a:gs>
              <a:gs pos="98000">
                <a:srgbClr val="D2D2D2"/>
              </a:gs>
              <a:gs pos="100000">
                <a:srgbClr val="B9B9B9"/>
              </a:gs>
            </a:gsLst>
            <a:lin ang="13499999"/>
          </a:gradFill>
          <a:ln w="12700">
            <a:miter lim="400000"/>
          </a:ln>
        </p:spPr>
        <p:txBody>
          <a:bodyPr lIns="0" tIns="0" rIns="0" bIns="0"/>
          <a:lstStyle/>
          <a:p>
            <a:pPr lvl="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60" name="Shape 60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61" name="Shape 61"/>
          <p:cNvSpPr/>
          <p:nvPr/>
        </p:nvSpPr>
        <p:spPr>
          <a:xfrm>
            <a:off x="3175" y="2614609"/>
            <a:ext cx="635003" cy="61198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08" y="0"/>
                </a:moveTo>
                <a:lnTo>
                  <a:pt x="0" y="0"/>
                </a:lnTo>
                <a:lnTo>
                  <a:pt x="0" y="21600"/>
                </a:lnTo>
                <a:lnTo>
                  <a:pt x="21600" y="21600"/>
                </a:lnTo>
                <a:lnTo>
                  <a:pt x="108" y="0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13499999"/>
          </a:gradFill>
          <a:ln w="12700">
            <a:miter lim="400000"/>
          </a:ln>
        </p:spPr>
        <p:txBody>
          <a:bodyPr lIns="0" tIns="0" rIns="0" bIns="0"/>
          <a:lstStyle/>
          <a:p>
            <a:pPr lvl="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62" name="Shape 62"/>
          <p:cNvSpPr/>
          <p:nvPr/>
        </p:nvSpPr>
        <p:spPr>
          <a:xfrm>
            <a:off x="3175" y="3226592"/>
            <a:ext cx="635003" cy="60960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0"/>
                </a:moveTo>
                <a:lnTo>
                  <a:pt x="0" y="0"/>
                </a:lnTo>
                <a:lnTo>
                  <a:pt x="0" y="21600"/>
                </a:lnTo>
                <a:lnTo>
                  <a:pt x="108" y="21600"/>
                </a:lnTo>
                <a:lnTo>
                  <a:pt x="21600" y="0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8100000"/>
          </a:gradFill>
          <a:ln w="12700">
            <a:miter lim="400000"/>
          </a:ln>
        </p:spPr>
        <p:txBody>
          <a:bodyPr lIns="0" tIns="0" rIns="0" bIns="0"/>
          <a:lstStyle/>
          <a:p>
            <a:pPr lvl="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63" name="Shape 63"/>
          <p:cNvSpPr/>
          <p:nvPr/>
        </p:nvSpPr>
        <p:spPr>
          <a:xfrm>
            <a:off x="152398" y="4533898"/>
            <a:ext cx="1317629" cy="60960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0358" y="0"/>
                </a:moveTo>
                <a:lnTo>
                  <a:pt x="0" y="21600"/>
                </a:lnTo>
                <a:lnTo>
                  <a:pt x="11242" y="21600"/>
                </a:lnTo>
                <a:lnTo>
                  <a:pt x="21600" y="0"/>
                </a:lnTo>
                <a:lnTo>
                  <a:pt x="10358" y="0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8100000"/>
          </a:gradFill>
          <a:ln w="12700">
            <a:miter lim="400000"/>
          </a:ln>
        </p:spPr>
        <p:txBody>
          <a:bodyPr lIns="0" tIns="0" rIns="0" bIns="0"/>
          <a:lstStyle/>
          <a:p>
            <a:pPr lvl="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64" name="Shape 64"/>
          <p:cNvSpPr/>
          <p:nvPr/>
        </p:nvSpPr>
        <p:spPr>
          <a:xfrm>
            <a:off x="152398" y="3924298"/>
            <a:ext cx="1317629" cy="60960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0358" y="21600"/>
                </a:moveTo>
                <a:lnTo>
                  <a:pt x="21600" y="21600"/>
                </a:lnTo>
                <a:lnTo>
                  <a:pt x="11242" y="0"/>
                </a:lnTo>
                <a:lnTo>
                  <a:pt x="0" y="0"/>
                </a:lnTo>
                <a:lnTo>
                  <a:pt x="10358" y="21600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13499999"/>
          </a:gradFill>
          <a:ln w="12700">
            <a:miter lim="400000"/>
          </a:ln>
        </p:spPr>
        <p:txBody>
          <a:bodyPr lIns="0" tIns="0" rIns="0" bIns="0"/>
          <a:lstStyle/>
          <a:p>
            <a:pPr lvl="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65" name="Shape 65"/>
          <p:cNvSpPr/>
          <p:nvPr/>
        </p:nvSpPr>
        <p:spPr>
          <a:xfrm>
            <a:off x="7415210" y="-2"/>
            <a:ext cx="1555753" cy="61223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1241" y="21600"/>
                </a:moveTo>
                <a:lnTo>
                  <a:pt x="21600" y="0"/>
                </a:lnTo>
                <a:lnTo>
                  <a:pt x="10359" y="0"/>
                </a:lnTo>
                <a:lnTo>
                  <a:pt x="0" y="21600"/>
                </a:lnTo>
                <a:lnTo>
                  <a:pt x="11241" y="21600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18899998"/>
          </a:gradFill>
          <a:ln w="12700">
            <a:miter lim="400000"/>
          </a:ln>
        </p:spPr>
        <p:txBody>
          <a:bodyPr lIns="0" tIns="0" rIns="0" bIns="0"/>
          <a:lstStyle/>
          <a:p>
            <a:pPr lvl="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66" name="Shape 66"/>
          <p:cNvSpPr/>
          <p:nvPr/>
        </p:nvSpPr>
        <p:spPr>
          <a:xfrm>
            <a:off x="8397874" y="1310182"/>
            <a:ext cx="746128" cy="61021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0"/>
                </a:moveTo>
                <a:lnTo>
                  <a:pt x="0" y="21600"/>
                </a:lnTo>
                <a:lnTo>
                  <a:pt x="21600" y="21600"/>
                </a:lnTo>
                <a:lnTo>
                  <a:pt x="21600" y="0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18899998"/>
          </a:gradFill>
          <a:ln w="12700">
            <a:miter lim="400000"/>
          </a:ln>
        </p:spPr>
        <p:txBody>
          <a:bodyPr lIns="0" tIns="0" rIns="0" bIns="0"/>
          <a:lstStyle/>
          <a:p>
            <a:pPr lvl="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67" name="Shape 67"/>
          <p:cNvSpPr/>
          <p:nvPr/>
        </p:nvSpPr>
        <p:spPr>
          <a:xfrm>
            <a:off x="8397874" y="1920392"/>
            <a:ext cx="746128" cy="61021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216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2700000"/>
          </a:gradFill>
          <a:ln w="12700">
            <a:miter lim="400000"/>
          </a:ln>
        </p:spPr>
        <p:txBody>
          <a:bodyPr lIns="0" tIns="0" rIns="0" bIns="0"/>
          <a:lstStyle/>
          <a:p>
            <a:pPr lvl="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68" name="Shape 68"/>
          <p:cNvSpPr/>
          <p:nvPr/>
        </p:nvSpPr>
        <p:spPr>
          <a:xfrm>
            <a:off x="7415210" y="612224"/>
            <a:ext cx="1555753" cy="61021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1241" y="0"/>
                </a:moveTo>
                <a:lnTo>
                  <a:pt x="21600" y="21600"/>
                </a:lnTo>
                <a:lnTo>
                  <a:pt x="10359" y="21600"/>
                </a:lnTo>
                <a:lnTo>
                  <a:pt x="0" y="0"/>
                </a:lnTo>
                <a:lnTo>
                  <a:pt x="11241" y="0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2700000"/>
          </a:gradFill>
          <a:ln w="12700">
            <a:miter lim="400000"/>
          </a:ln>
        </p:spPr>
        <p:txBody>
          <a:bodyPr lIns="0" tIns="0" rIns="0" bIns="0"/>
          <a:lstStyle/>
          <a:p>
            <a:pPr lvl="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69" name="Shape 69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/>
          <p:nvPr/>
        </p:nvSpPr>
        <p:spPr>
          <a:xfrm>
            <a:off x="3175" y="4533898"/>
            <a:ext cx="635003" cy="60960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0"/>
                </a:moveTo>
                <a:lnTo>
                  <a:pt x="0" y="0"/>
                </a:lnTo>
                <a:lnTo>
                  <a:pt x="0" y="21600"/>
                </a:lnTo>
                <a:lnTo>
                  <a:pt x="108" y="21600"/>
                </a:lnTo>
                <a:lnTo>
                  <a:pt x="21600" y="0"/>
                </a:lnTo>
                <a:close/>
              </a:path>
            </a:pathLst>
          </a:custGeom>
          <a:gradFill>
            <a:gsLst>
              <a:gs pos="0">
                <a:srgbClr val="0090DA"/>
              </a:gs>
              <a:gs pos="54000">
                <a:srgbClr val="0090DA"/>
              </a:gs>
              <a:gs pos="98000">
                <a:srgbClr val="2BC4F3"/>
              </a:gs>
              <a:gs pos="100000">
                <a:srgbClr val="00AEEE"/>
              </a:gs>
            </a:gsLst>
            <a:lin ang="8100000"/>
          </a:gradFill>
          <a:ln w="12700">
            <a:miter lim="400000"/>
          </a:ln>
        </p:spPr>
        <p:txBody>
          <a:bodyPr lIns="0" tIns="0" rIns="0" bIns="0"/>
          <a:lstStyle/>
          <a:p>
            <a:pPr lvl="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72" name="Shape 72"/>
          <p:cNvSpPr/>
          <p:nvPr/>
        </p:nvSpPr>
        <p:spPr>
          <a:xfrm>
            <a:off x="3175" y="3924298"/>
            <a:ext cx="635003" cy="60960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21600"/>
                </a:moveTo>
                <a:lnTo>
                  <a:pt x="108" y="0"/>
                </a:lnTo>
                <a:lnTo>
                  <a:pt x="0" y="0"/>
                </a:lnTo>
                <a:lnTo>
                  <a:pt x="0" y="21600"/>
                </a:lnTo>
                <a:lnTo>
                  <a:pt x="21600" y="21600"/>
                </a:lnTo>
                <a:close/>
              </a:path>
            </a:pathLst>
          </a:custGeom>
          <a:gradFill>
            <a:gsLst>
              <a:gs pos="0">
                <a:srgbClr val="AAAAAA"/>
              </a:gs>
              <a:gs pos="54000">
                <a:srgbClr val="AAAAAA"/>
              </a:gs>
              <a:gs pos="98000">
                <a:srgbClr val="D2D2D2"/>
              </a:gs>
              <a:gs pos="100000">
                <a:srgbClr val="B9B9B9"/>
              </a:gs>
            </a:gsLst>
            <a:lin ang="13499999"/>
          </a:gradFill>
          <a:ln w="12700">
            <a:miter lim="400000"/>
          </a:ln>
        </p:spPr>
        <p:txBody>
          <a:bodyPr lIns="0" tIns="0" rIns="0" bIns="0"/>
          <a:lstStyle/>
          <a:p>
            <a:pPr lvl="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73" name="Shape 73"/>
          <p:cNvSpPr/>
          <p:nvPr/>
        </p:nvSpPr>
        <p:spPr>
          <a:xfrm>
            <a:off x="8397874" y="2014"/>
            <a:ext cx="746128" cy="61021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0"/>
                </a:moveTo>
                <a:lnTo>
                  <a:pt x="0" y="21600"/>
                </a:lnTo>
                <a:lnTo>
                  <a:pt x="21600" y="21600"/>
                </a:lnTo>
                <a:lnTo>
                  <a:pt x="21600" y="0"/>
                </a:lnTo>
                <a:close/>
              </a:path>
            </a:pathLst>
          </a:custGeom>
          <a:gradFill>
            <a:gsLst>
              <a:gs pos="0">
                <a:srgbClr val="0090DA"/>
              </a:gs>
              <a:gs pos="54000">
                <a:srgbClr val="0090DA"/>
              </a:gs>
              <a:gs pos="98000">
                <a:srgbClr val="2BC4F3"/>
              </a:gs>
              <a:gs pos="100000">
                <a:srgbClr val="00AEEE"/>
              </a:gs>
            </a:gsLst>
            <a:lin ang="18899998"/>
          </a:gradFill>
          <a:ln w="12700">
            <a:miter lim="400000"/>
          </a:ln>
        </p:spPr>
        <p:txBody>
          <a:bodyPr lIns="0" tIns="0" rIns="0" bIns="0"/>
          <a:lstStyle/>
          <a:p>
            <a:pPr lvl="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74" name="Shape 74"/>
          <p:cNvSpPr/>
          <p:nvPr/>
        </p:nvSpPr>
        <p:spPr>
          <a:xfrm>
            <a:off x="8397874" y="612223"/>
            <a:ext cx="746128" cy="60718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216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AAAAAA"/>
              </a:gs>
              <a:gs pos="54000">
                <a:srgbClr val="AAAAAA"/>
              </a:gs>
              <a:gs pos="98000">
                <a:srgbClr val="D2D2D2"/>
              </a:gs>
              <a:gs pos="100000">
                <a:srgbClr val="B9B9B9"/>
              </a:gs>
            </a:gsLst>
            <a:lin ang="13499999"/>
          </a:gradFill>
          <a:ln w="12700">
            <a:miter lim="400000"/>
          </a:ln>
        </p:spPr>
        <p:txBody>
          <a:bodyPr lIns="0" tIns="0" rIns="0" bIns="0"/>
          <a:lstStyle/>
          <a:p>
            <a:pPr lvl="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75" name="Shape 75"/>
          <p:cNvSpPr/>
          <p:nvPr>
            <p:ph type="body" idx="1"/>
          </p:nvPr>
        </p:nvSpPr>
        <p:spPr>
          <a:xfrm>
            <a:off x="1574800" y="3320653"/>
            <a:ext cx="5486399" cy="1822848"/>
          </a:xfrm>
          <a:prstGeom prst="rect">
            <a:avLst/>
          </a:prstGeom>
        </p:spPr>
        <p:txBody>
          <a:bodyPr/>
          <a:lstStyle/>
          <a:p>
            <a:pPr lvl="0"/>
          </a:p>
        </p:txBody>
      </p:sp>
      <p:sp>
        <p:nvSpPr>
          <p:cNvPr id="76" name="Shape 76"/>
          <p:cNvSpPr/>
          <p:nvPr/>
        </p:nvSpPr>
        <p:spPr>
          <a:xfrm>
            <a:off x="3175" y="2614609"/>
            <a:ext cx="635003" cy="61198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08" y="0"/>
                </a:moveTo>
                <a:lnTo>
                  <a:pt x="0" y="0"/>
                </a:lnTo>
                <a:lnTo>
                  <a:pt x="0" y="21600"/>
                </a:lnTo>
                <a:lnTo>
                  <a:pt x="21600" y="21600"/>
                </a:lnTo>
                <a:lnTo>
                  <a:pt x="108" y="0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13499999"/>
          </a:gradFill>
          <a:ln w="12700">
            <a:miter lim="400000"/>
          </a:ln>
        </p:spPr>
        <p:txBody>
          <a:bodyPr lIns="0" tIns="0" rIns="0" bIns="0"/>
          <a:lstStyle/>
          <a:p>
            <a:pPr lvl="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77" name="Shape 77"/>
          <p:cNvSpPr/>
          <p:nvPr/>
        </p:nvSpPr>
        <p:spPr>
          <a:xfrm>
            <a:off x="3175" y="3226592"/>
            <a:ext cx="635003" cy="60960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0"/>
                </a:moveTo>
                <a:lnTo>
                  <a:pt x="0" y="0"/>
                </a:lnTo>
                <a:lnTo>
                  <a:pt x="0" y="21600"/>
                </a:lnTo>
                <a:lnTo>
                  <a:pt x="108" y="21600"/>
                </a:lnTo>
                <a:lnTo>
                  <a:pt x="21600" y="0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8100000"/>
          </a:gradFill>
          <a:ln w="12700">
            <a:miter lim="400000"/>
          </a:ln>
        </p:spPr>
        <p:txBody>
          <a:bodyPr lIns="0" tIns="0" rIns="0" bIns="0"/>
          <a:lstStyle/>
          <a:p>
            <a:pPr lvl="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78" name="Shape 78"/>
          <p:cNvSpPr/>
          <p:nvPr/>
        </p:nvSpPr>
        <p:spPr>
          <a:xfrm>
            <a:off x="152398" y="4533898"/>
            <a:ext cx="1317629" cy="60960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0358" y="0"/>
                </a:moveTo>
                <a:lnTo>
                  <a:pt x="0" y="21600"/>
                </a:lnTo>
                <a:lnTo>
                  <a:pt x="11242" y="21600"/>
                </a:lnTo>
                <a:lnTo>
                  <a:pt x="21600" y="0"/>
                </a:lnTo>
                <a:lnTo>
                  <a:pt x="10358" y="0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8100000"/>
          </a:gradFill>
          <a:ln w="12700">
            <a:miter lim="400000"/>
          </a:ln>
        </p:spPr>
        <p:txBody>
          <a:bodyPr lIns="0" tIns="0" rIns="0" bIns="0"/>
          <a:lstStyle/>
          <a:p>
            <a:pPr lvl="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79" name="Shape 79"/>
          <p:cNvSpPr/>
          <p:nvPr/>
        </p:nvSpPr>
        <p:spPr>
          <a:xfrm>
            <a:off x="152398" y="3924298"/>
            <a:ext cx="1317629" cy="60960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0358" y="21600"/>
                </a:moveTo>
                <a:lnTo>
                  <a:pt x="21600" y="21600"/>
                </a:lnTo>
                <a:lnTo>
                  <a:pt x="11242" y="0"/>
                </a:lnTo>
                <a:lnTo>
                  <a:pt x="0" y="0"/>
                </a:lnTo>
                <a:lnTo>
                  <a:pt x="10358" y="21600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13499999"/>
          </a:gradFill>
          <a:ln w="12700">
            <a:miter lim="400000"/>
          </a:ln>
        </p:spPr>
        <p:txBody>
          <a:bodyPr lIns="0" tIns="0" rIns="0" bIns="0"/>
          <a:lstStyle/>
          <a:p>
            <a:pPr lvl="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80" name="Shape 80"/>
          <p:cNvSpPr/>
          <p:nvPr/>
        </p:nvSpPr>
        <p:spPr>
          <a:xfrm>
            <a:off x="7415210" y="-2"/>
            <a:ext cx="1555753" cy="61223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1241" y="21600"/>
                </a:moveTo>
                <a:lnTo>
                  <a:pt x="21600" y="0"/>
                </a:lnTo>
                <a:lnTo>
                  <a:pt x="10359" y="0"/>
                </a:lnTo>
                <a:lnTo>
                  <a:pt x="0" y="21600"/>
                </a:lnTo>
                <a:lnTo>
                  <a:pt x="11241" y="21600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18899998"/>
          </a:gradFill>
          <a:ln w="12700">
            <a:miter lim="400000"/>
          </a:ln>
        </p:spPr>
        <p:txBody>
          <a:bodyPr lIns="0" tIns="0" rIns="0" bIns="0"/>
          <a:lstStyle/>
          <a:p>
            <a:pPr lvl="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81" name="Shape 81"/>
          <p:cNvSpPr/>
          <p:nvPr/>
        </p:nvSpPr>
        <p:spPr>
          <a:xfrm>
            <a:off x="8397874" y="1310182"/>
            <a:ext cx="746128" cy="61021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0"/>
                </a:moveTo>
                <a:lnTo>
                  <a:pt x="0" y="21600"/>
                </a:lnTo>
                <a:lnTo>
                  <a:pt x="21600" y="21600"/>
                </a:lnTo>
                <a:lnTo>
                  <a:pt x="21600" y="0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18899998"/>
          </a:gradFill>
          <a:ln w="12700">
            <a:miter lim="400000"/>
          </a:ln>
        </p:spPr>
        <p:txBody>
          <a:bodyPr lIns="0" tIns="0" rIns="0" bIns="0"/>
          <a:lstStyle/>
          <a:p>
            <a:pPr lvl="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82" name="Shape 82"/>
          <p:cNvSpPr/>
          <p:nvPr/>
        </p:nvSpPr>
        <p:spPr>
          <a:xfrm>
            <a:off x="8397874" y="1920392"/>
            <a:ext cx="746128" cy="61021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216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2700000"/>
          </a:gradFill>
          <a:ln w="12700">
            <a:miter lim="400000"/>
          </a:ln>
        </p:spPr>
        <p:txBody>
          <a:bodyPr lIns="0" tIns="0" rIns="0" bIns="0"/>
          <a:lstStyle/>
          <a:p>
            <a:pPr lvl="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83" name="Shape 83"/>
          <p:cNvSpPr/>
          <p:nvPr/>
        </p:nvSpPr>
        <p:spPr>
          <a:xfrm>
            <a:off x="7415210" y="612224"/>
            <a:ext cx="1555753" cy="61021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1241" y="0"/>
                </a:moveTo>
                <a:lnTo>
                  <a:pt x="21600" y="21600"/>
                </a:lnTo>
                <a:lnTo>
                  <a:pt x="10359" y="21600"/>
                </a:lnTo>
                <a:lnTo>
                  <a:pt x="0" y="0"/>
                </a:lnTo>
                <a:lnTo>
                  <a:pt x="11241" y="0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2700000"/>
          </a:gradFill>
          <a:ln w="12700">
            <a:miter lim="400000"/>
          </a:ln>
        </p:spPr>
        <p:txBody>
          <a:bodyPr lIns="0" tIns="0" rIns="0" bIns="0"/>
          <a:lstStyle/>
          <a:p>
            <a:pPr lvl="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84" name="Shape 84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0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/>
          <p:nvPr/>
        </p:nvSpPr>
        <p:spPr>
          <a:xfrm>
            <a:off x="3175" y="4533898"/>
            <a:ext cx="635003" cy="60960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0"/>
                </a:moveTo>
                <a:lnTo>
                  <a:pt x="0" y="0"/>
                </a:lnTo>
                <a:lnTo>
                  <a:pt x="0" y="21600"/>
                </a:lnTo>
                <a:lnTo>
                  <a:pt x="108" y="21600"/>
                </a:lnTo>
                <a:lnTo>
                  <a:pt x="21600" y="0"/>
                </a:lnTo>
                <a:close/>
              </a:path>
            </a:pathLst>
          </a:custGeom>
          <a:gradFill>
            <a:gsLst>
              <a:gs pos="0">
                <a:srgbClr val="0090DA"/>
              </a:gs>
              <a:gs pos="54000">
                <a:srgbClr val="0090DA"/>
              </a:gs>
              <a:gs pos="98000">
                <a:srgbClr val="2BC4F3"/>
              </a:gs>
              <a:gs pos="100000">
                <a:srgbClr val="00AEEE"/>
              </a:gs>
            </a:gsLst>
            <a:lin ang="8100000"/>
          </a:gradFill>
          <a:ln w="12700">
            <a:miter lim="400000"/>
          </a:ln>
        </p:spPr>
        <p:txBody>
          <a:bodyPr lIns="0" tIns="0" rIns="0" bIns="0"/>
          <a:lstStyle/>
          <a:p>
            <a:pPr lvl="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87" name="Shape 87"/>
          <p:cNvSpPr/>
          <p:nvPr/>
        </p:nvSpPr>
        <p:spPr>
          <a:xfrm>
            <a:off x="3175" y="3924298"/>
            <a:ext cx="635003" cy="60960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21600"/>
                </a:moveTo>
                <a:lnTo>
                  <a:pt x="108" y="0"/>
                </a:lnTo>
                <a:lnTo>
                  <a:pt x="0" y="0"/>
                </a:lnTo>
                <a:lnTo>
                  <a:pt x="0" y="21600"/>
                </a:lnTo>
                <a:lnTo>
                  <a:pt x="21600" y="21600"/>
                </a:lnTo>
                <a:close/>
              </a:path>
            </a:pathLst>
          </a:custGeom>
          <a:gradFill>
            <a:gsLst>
              <a:gs pos="0">
                <a:srgbClr val="AAAAAA"/>
              </a:gs>
              <a:gs pos="54000">
                <a:srgbClr val="AAAAAA"/>
              </a:gs>
              <a:gs pos="98000">
                <a:srgbClr val="D2D2D2"/>
              </a:gs>
              <a:gs pos="100000">
                <a:srgbClr val="B9B9B9"/>
              </a:gs>
            </a:gsLst>
            <a:lin ang="13499999"/>
          </a:gradFill>
          <a:ln w="12700">
            <a:miter lim="400000"/>
          </a:ln>
        </p:spPr>
        <p:txBody>
          <a:bodyPr lIns="0" tIns="0" rIns="0" bIns="0"/>
          <a:lstStyle/>
          <a:p>
            <a:pPr lvl="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88" name="Shape 88"/>
          <p:cNvSpPr/>
          <p:nvPr/>
        </p:nvSpPr>
        <p:spPr>
          <a:xfrm>
            <a:off x="8397874" y="2014"/>
            <a:ext cx="746128" cy="61021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0"/>
                </a:moveTo>
                <a:lnTo>
                  <a:pt x="0" y="21600"/>
                </a:lnTo>
                <a:lnTo>
                  <a:pt x="21600" y="21600"/>
                </a:lnTo>
                <a:lnTo>
                  <a:pt x="21600" y="0"/>
                </a:lnTo>
                <a:close/>
              </a:path>
            </a:pathLst>
          </a:custGeom>
          <a:gradFill>
            <a:gsLst>
              <a:gs pos="0">
                <a:srgbClr val="0090DA"/>
              </a:gs>
              <a:gs pos="54000">
                <a:srgbClr val="0090DA"/>
              </a:gs>
              <a:gs pos="98000">
                <a:srgbClr val="2BC4F3"/>
              </a:gs>
              <a:gs pos="100000">
                <a:srgbClr val="00AEEE"/>
              </a:gs>
            </a:gsLst>
            <a:lin ang="18899998"/>
          </a:gradFill>
          <a:ln w="12700">
            <a:miter lim="400000"/>
          </a:ln>
        </p:spPr>
        <p:txBody>
          <a:bodyPr lIns="0" tIns="0" rIns="0" bIns="0"/>
          <a:lstStyle/>
          <a:p>
            <a:pPr lvl="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89" name="Shape 89"/>
          <p:cNvSpPr/>
          <p:nvPr/>
        </p:nvSpPr>
        <p:spPr>
          <a:xfrm>
            <a:off x="8397874" y="612223"/>
            <a:ext cx="746128" cy="60718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216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AAAAAA"/>
              </a:gs>
              <a:gs pos="54000">
                <a:srgbClr val="AAAAAA"/>
              </a:gs>
              <a:gs pos="98000">
                <a:srgbClr val="D2D2D2"/>
              </a:gs>
              <a:gs pos="100000">
                <a:srgbClr val="B9B9B9"/>
              </a:gs>
            </a:gsLst>
            <a:lin ang="13499999"/>
          </a:gradFill>
          <a:ln w="12700">
            <a:miter lim="400000"/>
          </a:ln>
        </p:spPr>
        <p:txBody>
          <a:bodyPr lIns="0" tIns="0" rIns="0" bIns="0"/>
          <a:lstStyle/>
          <a:p>
            <a:pPr lvl="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90" name="Shape 90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 lvl="0"/>
            <a:fld id="{86CB4B4D-7CA3-9044-876B-883B54F8677D}" type="slidenum"/>
          </a:p>
        </p:txBody>
      </p:sp>
    </p:spTree>
  </p:cSld>
  <p:clrMapOvr>
    <a:masterClrMapping/>
  </p:clrMapOvr>
  <p:transition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2890DA"/>
            </a:gs>
            <a:gs pos="100000">
              <a:srgbClr val="1F497D"/>
            </a:gs>
          </a:gsLst>
          <a:path path="circle">
            <a:fillToRect l="50000" t="50000" r="50000" b="50000"/>
          </a:path>
        </a:gra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hape 2"/>
          <p:cNvSpPr/>
          <p:nvPr/>
        </p:nvSpPr>
        <p:spPr>
          <a:xfrm>
            <a:off x="3175" y="4533898"/>
            <a:ext cx="635003" cy="60960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0"/>
                </a:moveTo>
                <a:lnTo>
                  <a:pt x="0" y="0"/>
                </a:lnTo>
                <a:lnTo>
                  <a:pt x="0" y="21600"/>
                </a:lnTo>
                <a:lnTo>
                  <a:pt x="108" y="21600"/>
                </a:lnTo>
                <a:lnTo>
                  <a:pt x="21600" y="0"/>
                </a:lnTo>
                <a:close/>
              </a:path>
            </a:pathLst>
          </a:custGeom>
          <a:gradFill>
            <a:gsLst>
              <a:gs pos="0">
                <a:srgbClr val="0090DA"/>
              </a:gs>
              <a:gs pos="54000">
                <a:srgbClr val="0090DA"/>
              </a:gs>
              <a:gs pos="98000">
                <a:srgbClr val="2BC4F3"/>
              </a:gs>
              <a:gs pos="100000">
                <a:srgbClr val="00AEEE"/>
              </a:gs>
            </a:gsLst>
            <a:lin ang="8100000"/>
          </a:gradFill>
          <a:ln w="12700">
            <a:miter lim="400000"/>
          </a:ln>
        </p:spPr>
        <p:txBody>
          <a:bodyPr lIns="0" tIns="0" rIns="0" bIns="0"/>
          <a:lstStyle/>
          <a:p>
            <a:pPr lvl="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3" name="Shape 3"/>
          <p:cNvSpPr/>
          <p:nvPr/>
        </p:nvSpPr>
        <p:spPr>
          <a:xfrm>
            <a:off x="3175" y="3924298"/>
            <a:ext cx="635003" cy="60960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21600"/>
                </a:moveTo>
                <a:lnTo>
                  <a:pt x="108" y="0"/>
                </a:lnTo>
                <a:lnTo>
                  <a:pt x="0" y="0"/>
                </a:lnTo>
                <a:lnTo>
                  <a:pt x="0" y="21600"/>
                </a:lnTo>
                <a:lnTo>
                  <a:pt x="21600" y="21600"/>
                </a:lnTo>
                <a:close/>
              </a:path>
            </a:pathLst>
          </a:custGeom>
          <a:gradFill>
            <a:gsLst>
              <a:gs pos="0">
                <a:srgbClr val="AAAAAA"/>
              </a:gs>
              <a:gs pos="54000">
                <a:srgbClr val="AAAAAA"/>
              </a:gs>
              <a:gs pos="98000">
                <a:srgbClr val="D2D2D2"/>
              </a:gs>
              <a:gs pos="100000">
                <a:srgbClr val="B9B9B9"/>
              </a:gs>
            </a:gsLst>
            <a:lin ang="13499999"/>
          </a:gradFill>
          <a:ln w="12700">
            <a:miter lim="400000"/>
          </a:ln>
        </p:spPr>
        <p:txBody>
          <a:bodyPr lIns="0" tIns="0" rIns="0" bIns="0"/>
          <a:lstStyle/>
          <a:p>
            <a:pPr lvl="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4" name="Shape 4"/>
          <p:cNvSpPr/>
          <p:nvPr/>
        </p:nvSpPr>
        <p:spPr>
          <a:xfrm>
            <a:off x="8397874" y="2014"/>
            <a:ext cx="746128" cy="610214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0"/>
                </a:moveTo>
                <a:lnTo>
                  <a:pt x="0" y="21600"/>
                </a:lnTo>
                <a:lnTo>
                  <a:pt x="21600" y="21600"/>
                </a:lnTo>
                <a:lnTo>
                  <a:pt x="21600" y="0"/>
                </a:lnTo>
                <a:close/>
              </a:path>
            </a:pathLst>
          </a:custGeom>
          <a:gradFill>
            <a:gsLst>
              <a:gs pos="0">
                <a:srgbClr val="0090DA"/>
              </a:gs>
              <a:gs pos="54000">
                <a:srgbClr val="0090DA"/>
              </a:gs>
              <a:gs pos="98000">
                <a:srgbClr val="2BC4F3"/>
              </a:gs>
              <a:gs pos="100000">
                <a:srgbClr val="00AEEE"/>
              </a:gs>
            </a:gsLst>
            <a:lin ang="18899998"/>
          </a:gradFill>
          <a:ln w="12700">
            <a:miter lim="400000"/>
          </a:ln>
        </p:spPr>
        <p:txBody>
          <a:bodyPr lIns="0" tIns="0" rIns="0" bIns="0"/>
          <a:lstStyle/>
          <a:p>
            <a:pPr lvl="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5" name="Shape 5"/>
          <p:cNvSpPr/>
          <p:nvPr/>
        </p:nvSpPr>
        <p:spPr>
          <a:xfrm>
            <a:off x="8397874" y="612223"/>
            <a:ext cx="746128" cy="607187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216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AAAAAA"/>
              </a:gs>
              <a:gs pos="54000">
                <a:srgbClr val="AAAAAA"/>
              </a:gs>
              <a:gs pos="98000">
                <a:srgbClr val="D2D2D2"/>
              </a:gs>
              <a:gs pos="100000">
                <a:srgbClr val="B9B9B9"/>
              </a:gs>
            </a:gsLst>
            <a:lin ang="13499999"/>
          </a:gradFill>
          <a:ln w="12700">
            <a:miter lim="400000"/>
          </a:ln>
        </p:spPr>
        <p:txBody>
          <a:bodyPr lIns="0" tIns="0" rIns="0" bIns="0"/>
          <a:lstStyle/>
          <a:p>
            <a:pPr lvl="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6" name="Shape 6"/>
          <p:cNvSpPr/>
          <p:nvPr/>
        </p:nvSpPr>
        <p:spPr>
          <a:xfrm>
            <a:off x="7415210" y="-2"/>
            <a:ext cx="1555753" cy="612231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1241" y="21600"/>
                </a:moveTo>
                <a:lnTo>
                  <a:pt x="21600" y="0"/>
                </a:lnTo>
                <a:lnTo>
                  <a:pt x="10359" y="0"/>
                </a:lnTo>
                <a:lnTo>
                  <a:pt x="0" y="21600"/>
                </a:lnTo>
                <a:lnTo>
                  <a:pt x="11241" y="21600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18899998"/>
          </a:gradFill>
          <a:ln w="12700">
            <a:miter lim="400000"/>
          </a:ln>
        </p:spPr>
        <p:txBody>
          <a:bodyPr lIns="0" tIns="0" rIns="0" bIns="0"/>
          <a:lstStyle/>
          <a:p>
            <a:pPr lvl="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7" name="Shape 7"/>
          <p:cNvSpPr/>
          <p:nvPr/>
        </p:nvSpPr>
        <p:spPr>
          <a:xfrm>
            <a:off x="8397874" y="1310182"/>
            <a:ext cx="746128" cy="610213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21600" y="0"/>
                </a:moveTo>
                <a:lnTo>
                  <a:pt x="0" y="21600"/>
                </a:lnTo>
                <a:lnTo>
                  <a:pt x="21600" y="21600"/>
                </a:lnTo>
                <a:lnTo>
                  <a:pt x="21600" y="0"/>
                </a:lnTo>
                <a:close/>
              </a:path>
            </a:pathLst>
          </a:custGeom>
          <a:gradFill>
            <a:gsLst>
              <a:gs pos="0">
                <a:srgbClr val="CD118C"/>
              </a:gs>
              <a:gs pos="54000">
                <a:srgbClr val="CD118C"/>
              </a:gs>
              <a:gs pos="98000">
                <a:srgbClr val="F074AC"/>
              </a:gs>
              <a:gs pos="100000">
                <a:srgbClr val="EB008B"/>
              </a:gs>
            </a:gsLst>
            <a:lin ang="18899998"/>
          </a:gradFill>
          <a:ln w="12700">
            <a:miter lim="400000"/>
          </a:ln>
        </p:spPr>
        <p:txBody>
          <a:bodyPr lIns="0" tIns="0" rIns="0" bIns="0"/>
          <a:lstStyle/>
          <a:p>
            <a:pPr lvl="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8" name="Shape 8"/>
          <p:cNvSpPr/>
          <p:nvPr/>
        </p:nvSpPr>
        <p:spPr>
          <a:xfrm>
            <a:off x="8397874" y="1920392"/>
            <a:ext cx="746128" cy="61021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0" y="0"/>
                </a:moveTo>
                <a:lnTo>
                  <a:pt x="21600" y="21600"/>
                </a:lnTo>
                <a:lnTo>
                  <a:pt x="21600" y="0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2700000"/>
          </a:gradFill>
          <a:ln w="12700">
            <a:miter lim="400000"/>
          </a:ln>
        </p:spPr>
        <p:txBody>
          <a:bodyPr lIns="0" tIns="0" rIns="0" bIns="0"/>
          <a:lstStyle/>
          <a:p>
            <a:pPr lvl="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9" name="Shape 9"/>
          <p:cNvSpPr/>
          <p:nvPr/>
        </p:nvSpPr>
        <p:spPr>
          <a:xfrm>
            <a:off x="7415210" y="612224"/>
            <a:ext cx="1555753" cy="610212"/>
          </a:xfrm>
          <a:custGeom>
            <a:avLst/>
            <a:gdLst/>
            <a:ahLst/>
            <a:cxnLst>
              <a:cxn ang="0">
                <a:pos x="wd2" y="hd2"/>
              </a:cxn>
              <a:cxn ang="5400000">
                <a:pos x="wd2" y="hd2"/>
              </a:cxn>
              <a:cxn ang="10800000">
                <a:pos x="wd2" y="hd2"/>
              </a:cxn>
              <a:cxn ang="16200000">
                <a:pos x="wd2" y="hd2"/>
              </a:cxn>
            </a:cxnLst>
            <a:rect l="0" t="0" r="r" b="b"/>
            <a:pathLst>
              <a:path w="21600" h="21600" fill="norm" stroke="1" extrusionOk="0">
                <a:moveTo>
                  <a:pt x="11241" y="0"/>
                </a:moveTo>
                <a:lnTo>
                  <a:pt x="21600" y="21600"/>
                </a:lnTo>
                <a:lnTo>
                  <a:pt x="10359" y="21600"/>
                </a:lnTo>
                <a:lnTo>
                  <a:pt x="0" y="0"/>
                </a:lnTo>
                <a:lnTo>
                  <a:pt x="11241" y="0"/>
                </a:lnTo>
                <a:close/>
              </a:path>
            </a:pathLst>
          </a:custGeom>
          <a:gradFill>
            <a:gsLst>
              <a:gs pos="0">
                <a:srgbClr val="FFD700"/>
              </a:gs>
              <a:gs pos="54000">
                <a:srgbClr val="FFD700"/>
              </a:gs>
              <a:gs pos="98000">
                <a:srgbClr val="FFF7A9"/>
              </a:gs>
              <a:gs pos="100000">
                <a:srgbClr val="FFF100"/>
              </a:gs>
            </a:gsLst>
            <a:lin ang="2700000"/>
          </a:gradFill>
          <a:ln w="12700">
            <a:miter lim="400000"/>
          </a:ln>
        </p:spPr>
        <p:txBody>
          <a:bodyPr lIns="0" tIns="0" rIns="0" bIns="0"/>
          <a:lstStyle/>
          <a:p>
            <a:pPr lvl="0">
              <a:defRPr>
                <a:latin typeface="Arial"/>
                <a:ea typeface="Arial"/>
                <a:cs typeface="Arial"/>
                <a:sym typeface="Arial"/>
              </a:defRPr>
            </a:pPr>
          </a:p>
        </p:txBody>
      </p:sp>
      <p:sp>
        <p:nvSpPr>
          <p:cNvPr id="10" name="Shape 10"/>
          <p:cNvSpPr/>
          <p:nvPr>
            <p:ph type="title"/>
          </p:nvPr>
        </p:nvSpPr>
        <p:spPr>
          <a:xfrm>
            <a:off x="457200" y="0"/>
            <a:ext cx="6879602" cy="1063379"/>
          </a:xfrm>
          <a:prstGeom prst="rect">
            <a:avLst/>
          </a:prstGeom>
          <a:ln w="12700">
            <a:miter lim="400000"/>
          </a:ln>
        </p:spPr>
        <p:txBody>
          <a:bodyPr lIns="91422" tIns="91422" rIns="91422" bIns="91422" anchor="b"/>
          <a:lstStyle/>
          <a:p>
            <a:pPr lvl="0"/>
          </a:p>
        </p:txBody>
      </p:sp>
      <p:sp>
        <p:nvSpPr>
          <p:cNvPr id="11" name="Shape 11"/>
          <p:cNvSpPr/>
          <p:nvPr>
            <p:ph type="body" idx="1"/>
          </p:nvPr>
        </p:nvSpPr>
        <p:spPr>
          <a:xfrm>
            <a:off x="457200" y="1200150"/>
            <a:ext cx="8229600" cy="3943350"/>
          </a:xfrm>
          <a:prstGeom prst="rect">
            <a:avLst/>
          </a:prstGeom>
          <a:ln w="12700">
            <a:miter lim="400000"/>
          </a:ln>
        </p:spPr>
        <p:txBody>
          <a:bodyPr lIns="91422" tIns="91422" rIns="91422" bIns="91422"/>
          <a:lstStyle/>
          <a:p>
            <a:pPr lvl="0"/>
          </a:p>
        </p:txBody>
      </p:sp>
      <p:sp>
        <p:nvSpPr>
          <p:cNvPr id="12" name="Shape 12"/>
          <p:cNvSpPr/>
          <p:nvPr>
            <p:ph type="sldNum" sz="quarter" idx="2"/>
          </p:nvPr>
        </p:nvSpPr>
        <p:spPr>
          <a:xfrm>
            <a:off x="8556790" y="4762675"/>
            <a:ext cx="548702" cy="367945"/>
          </a:xfrm>
          <a:prstGeom prst="rect">
            <a:avLst/>
          </a:prstGeom>
          <a:ln w="12700">
            <a:miter lim="400000"/>
          </a:ln>
        </p:spPr>
        <p:txBody>
          <a:bodyPr lIns="91422" tIns="91422" rIns="91422" bIns="91422" anchor="ctr">
            <a:spAutoFit/>
          </a:bodyPr>
          <a:lstStyle>
            <a:lvl1pPr algn="r">
              <a:defRPr sz="1300">
                <a:solidFill>
                  <a:srgbClr val="FFFFFF"/>
                </a:solidFill>
                <a:latin typeface="Arial"/>
                <a:ea typeface="Arial"/>
                <a:cs typeface="Arial"/>
                <a:sym typeface="Arial"/>
              </a:defRPr>
            </a:lvl1pPr>
          </a:lstStyle>
          <a:p>
            <a:pPr lvl="0"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</p:sldLayoutIdLst>
  <p:transition spd="med" advClick="1"/>
  <p:txStyles>
    <p:titleStyle>
      <a:lvl1pPr>
        <a:defRPr sz="1400">
          <a:latin typeface="Arial"/>
          <a:ea typeface="Arial"/>
          <a:cs typeface="Arial"/>
          <a:sym typeface="Arial"/>
        </a:defRPr>
      </a:lvl1pPr>
      <a:lvl2pPr>
        <a:defRPr sz="1400">
          <a:latin typeface="Arial"/>
          <a:ea typeface="Arial"/>
          <a:cs typeface="Arial"/>
          <a:sym typeface="Arial"/>
        </a:defRPr>
      </a:lvl2pPr>
      <a:lvl3pPr>
        <a:defRPr sz="1400">
          <a:latin typeface="Arial"/>
          <a:ea typeface="Arial"/>
          <a:cs typeface="Arial"/>
          <a:sym typeface="Arial"/>
        </a:defRPr>
      </a:lvl3pPr>
      <a:lvl4pPr>
        <a:defRPr sz="1400">
          <a:latin typeface="Arial"/>
          <a:ea typeface="Arial"/>
          <a:cs typeface="Arial"/>
          <a:sym typeface="Arial"/>
        </a:defRPr>
      </a:lvl4pPr>
      <a:lvl5pPr>
        <a:defRPr sz="1400">
          <a:latin typeface="Arial"/>
          <a:ea typeface="Arial"/>
          <a:cs typeface="Arial"/>
          <a:sym typeface="Arial"/>
        </a:defRPr>
      </a:lvl5pPr>
      <a:lvl6pPr>
        <a:defRPr sz="1400">
          <a:latin typeface="Arial"/>
          <a:ea typeface="Arial"/>
          <a:cs typeface="Arial"/>
          <a:sym typeface="Arial"/>
        </a:defRPr>
      </a:lvl6pPr>
      <a:lvl7pPr>
        <a:defRPr sz="1400">
          <a:latin typeface="Arial"/>
          <a:ea typeface="Arial"/>
          <a:cs typeface="Arial"/>
          <a:sym typeface="Arial"/>
        </a:defRPr>
      </a:lvl7pPr>
      <a:lvl8pPr>
        <a:defRPr sz="1400">
          <a:latin typeface="Arial"/>
          <a:ea typeface="Arial"/>
          <a:cs typeface="Arial"/>
          <a:sym typeface="Arial"/>
        </a:defRPr>
      </a:lvl8pPr>
      <a:lvl9pPr>
        <a:defRPr sz="1400">
          <a:latin typeface="Arial"/>
          <a:ea typeface="Arial"/>
          <a:cs typeface="Arial"/>
          <a:sym typeface="Arial"/>
        </a:defRPr>
      </a:lvl9pPr>
    </p:titleStyle>
    <p:bodyStyle>
      <a:lvl1pPr>
        <a:defRPr sz="1400">
          <a:latin typeface="Arial"/>
          <a:ea typeface="Arial"/>
          <a:cs typeface="Arial"/>
          <a:sym typeface="Arial"/>
        </a:defRPr>
      </a:lvl1pPr>
      <a:lvl2pPr>
        <a:defRPr sz="1400">
          <a:latin typeface="Arial"/>
          <a:ea typeface="Arial"/>
          <a:cs typeface="Arial"/>
          <a:sym typeface="Arial"/>
        </a:defRPr>
      </a:lvl2pPr>
      <a:lvl3pPr>
        <a:defRPr sz="1400">
          <a:latin typeface="Arial"/>
          <a:ea typeface="Arial"/>
          <a:cs typeface="Arial"/>
          <a:sym typeface="Arial"/>
        </a:defRPr>
      </a:lvl3pPr>
      <a:lvl4pPr>
        <a:defRPr sz="1400">
          <a:latin typeface="Arial"/>
          <a:ea typeface="Arial"/>
          <a:cs typeface="Arial"/>
          <a:sym typeface="Arial"/>
        </a:defRPr>
      </a:lvl4pPr>
      <a:lvl5pPr>
        <a:defRPr sz="1400">
          <a:latin typeface="Arial"/>
          <a:ea typeface="Arial"/>
          <a:cs typeface="Arial"/>
          <a:sym typeface="Arial"/>
        </a:defRPr>
      </a:lvl5pPr>
      <a:lvl6pPr>
        <a:defRPr sz="1400">
          <a:latin typeface="Arial"/>
          <a:ea typeface="Arial"/>
          <a:cs typeface="Arial"/>
          <a:sym typeface="Arial"/>
        </a:defRPr>
      </a:lvl6pPr>
      <a:lvl7pPr>
        <a:defRPr sz="1400">
          <a:latin typeface="Arial"/>
          <a:ea typeface="Arial"/>
          <a:cs typeface="Arial"/>
          <a:sym typeface="Arial"/>
        </a:defRPr>
      </a:lvl7pPr>
      <a:lvl8pPr>
        <a:defRPr sz="1400">
          <a:latin typeface="Arial"/>
          <a:ea typeface="Arial"/>
          <a:cs typeface="Arial"/>
          <a:sym typeface="Arial"/>
        </a:defRPr>
      </a:lvl8pPr>
      <a:lvl9pPr>
        <a:defRPr sz="1400">
          <a:latin typeface="Arial"/>
          <a:ea typeface="Arial"/>
          <a:cs typeface="Arial"/>
          <a:sym typeface="Arial"/>
        </a:defRPr>
      </a:lvl9pPr>
    </p:bodyStyle>
    <p:otherStyle>
      <a:lvl1pPr algn="r">
        <a:defRPr sz="1300">
          <a:solidFill>
            <a:schemeClr val="tx1"/>
          </a:solidFill>
          <a:latin typeface="+mn-lt"/>
          <a:ea typeface="+mn-ea"/>
          <a:cs typeface="+mn-cs"/>
          <a:sym typeface="Arial"/>
        </a:defRPr>
      </a:lvl1pPr>
      <a:lvl2pPr algn="r">
        <a:defRPr sz="1300">
          <a:solidFill>
            <a:schemeClr val="tx1"/>
          </a:solidFill>
          <a:latin typeface="+mn-lt"/>
          <a:ea typeface="+mn-ea"/>
          <a:cs typeface="+mn-cs"/>
          <a:sym typeface="Arial"/>
        </a:defRPr>
      </a:lvl2pPr>
      <a:lvl3pPr algn="r">
        <a:defRPr sz="1300">
          <a:solidFill>
            <a:schemeClr val="tx1"/>
          </a:solidFill>
          <a:latin typeface="+mn-lt"/>
          <a:ea typeface="+mn-ea"/>
          <a:cs typeface="+mn-cs"/>
          <a:sym typeface="Arial"/>
        </a:defRPr>
      </a:lvl3pPr>
      <a:lvl4pPr algn="r">
        <a:defRPr sz="1300">
          <a:solidFill>
            <a:schemeClr val="tx1"/>
          </a:solidFill>
          <a:latin typeface="+mn-lt"/>
          <a:ea typeface="+mn-ea"/>
          <a:cs typeface="+mn-cs"/>
          <a:sym typeface="Arial"/>
        </a:defRPr>
      </a:lvl4pPr>
      <a:lvl5pPr algn="r">
        <a:defRPr sz="1300">
          <a:solidFill>
            <a:schemeClr val="tx1"/>
          </a:solidFill>
          <a:latin typeface="+mn-lt"/>
          <a:ea typeface="+mn-ea"/>
          <a:cs typeface="+mn-cs"/>
          <a:sym typeface="Arial"/>
        </a:defRPr>
      </a:lvl5pPr>
      <a:lvl6pPr algn="r">
        <a:defRPr sz="1300">
          <a:solidFill>
            <a:schemeClr val="tx1"/>
          </a:solidFill>
          <a:latin typeface="+mn-lt"/>
          <a:ea typeface="+mn-ea"/>
          <a:cs typeface="+mn-cs"/>
          <a:sym typeface="Arial"/>
        </a:defRPr>
      </a:lvl6pPr>
      <a:lvl7pPr algn="r">
        <a:defRPr sz="1300">
          <a:solidFill>
            <a:schemeClr val="tx1"/>
          </a:solidFill>
          <a:latin typeface="+mn-lt"/>
          <a:ea typeface="+mn-ea"/>
          <a:cs typeface="+mn-cs"/>
          <a:sym typeface="Arial"/>
        </a:defRPr>
      </a:lvl7pPr>
      <a:lvl8pPr algn="r">
        <a:defRPr sz="1300">
          <a:solidFill>
            <a:schemeClr val="tx1"/>
          </a:solidFill>
          <a:latin typeface="+mn-lt"/>
          <a:ea typeface="+mn-ea"/>
          <a:cs typeface="+mn-cs"/>
          <a:sym typeface="Arial"/>
        </a:defRPr>
      </a:lvl8pPr>
      <a:lvl9pPr algn="r">
        <a:defRPr sz="1300">
          <a:solidFill>
            <a:schemeClr val="tx1"/>
          </a:solidFill>
          <a:latin typeface="+mn-lt"/>
          <a:ea typeface="+mn-ea"/>
          <a:cs typeface="+mn-cs"/>
          <a:sym typeface="Arial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Shape 94"/>
          <p:cNvSpPr/>
          <p:nvPr>
            <p:ph type="title"/>
          </p:nvPr>
        </p:nvSpPr>
        <p:spPr>
          <a:xfrm>
            <a:off x="1997073" y="1095856"/>
            <a:ext cx="6400804" cy="11025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>
            <a:lvl1pPr>
              <a:defRPr sz="48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4800">
                <a:solidFill>
                  <a:srgbClr val="FFFFFF"/>
                </a:solidFill>
              </a:rPr>
              <a:t>Welcome to HOSA</a:t>
            </a:r>
          </a:p>
        </p:txBody>
      </p:sp>
      <p:sp>
        <p:nvSpPr>
          <p:cNvPr id="95" name="Shape 95"/>
          <p:cNvSpPr/>
          <p:nvPr>
            <p:ph type="body" idx="1"/>
          </p:nvPr>
        </p:nvSpPr>
        <p:spPr>
          <a:xfrm>
            <a:off x="1997073" y="2251802"/>
            <a:ext cx="6400804" cy="871801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>
            <a:lvl1pPr>
              <a:defRPr sz="3200">
                <a:solidFill>
                  <a:srgbClr val="FFFFFF"/>
                </a:solidFill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200">
                <a:solidFill>
                  <a:srgbClr val="FFFFFF"/>
                </a:solidFill>
              </a:rPr>
              <a:t>14 April 2015</a:t>
            </a:r>
          </a:p>
        </p:txBody>
      </p:sp>
    </p:spTree>
  </p:cSld>
  <p:clrMapOvr>
    <a:masterClrMapping/>
  </p:clrMapOvr>
  <p:transition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Shape 97"/>
          <p:cNvSpPr/>
          <p:nvPr>
            <p:ph type="title"/>
          </p:nvPr>
        </p:nvSpPr>
        <p:spPr>
          <a:xfrm>
            <a:off x="457199" y="205978"/>
            <a:ext cx="6879602" cy="8574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>
            <a:lvl1pPr>
              <a:defRPr sz="36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600">
                <a:solidFill>
                  <a:srgbClr val="FFFFFF"/>
                </a:solidFill>
              </a:rPr>
              <a:t>Guest Speaker</a:t>
            </a:r>
          </a:p>
        </p:txBody>
      </p:sp>
      <p:sp>
        <p:nvSpPr>
          <p:cNvPr id="98" name="Shape 98"/>
          <p:cNvSpPr/>
          <p:nvPr>
            <p:ph type="body" idx="1"/>
          </p:nvPr>
        </p:nvSpPr>
        <p:spPr>
          <a:xfrm>
            <a:off x="457200" y="1200149"/>
            <a:ext cx="8229600" cy="3630303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lvl="0">
              <a:defRPr sz="1800"/>
            </a:pPr>
            <a:r>
              <a:rPr sz="3200">
                <a:solidFill>
                  <a:srgbClr val="FFFFFF"/>
                </a:solidFill>
              </a:rPr>
              <a:t>Flight Angels - Thomas Hall</a:t>
            </a:r>
            <a:endParaRPr sz="3200">
              <a:solidFill>
                <a:srgbClr val="FFFFFF"/>
              </a:solidFill>
            </a:endParaRPr>
          </a:p>
          <a:p>
            <a:pPr lvl="0">
              <a:defRPr sz="1800"/>
            </a:pPr>
            <a:endParaRPr sz="3200">
              <a:solidFill>
                <a:srgbClr val="FFFFFF"/>
              </a:solidFill>
            </a:endParaRPr>
          </a:p>
          <a:p>
            <a:pPr lvl="0">
              <a:defRPr sz="1800"/>
            </a:pPr>
            <a:r>
              <a:rPr sz="3200">
                <a:solidFill>
                  <a:srgbClr val="FFFFFF"/>
                </a:solidFill>
              </a:rPr>
              <a:t>Presentation is scheduled for </a:t>
            </a:r>
            <a:r>
              <a:rPr b="1" sz="3200">
                <a:solidFill>
                  <a:srgbClr val="FFFB00"/>
                </a:solidFill>
              </a:rPr>
              <a:t>21 Apr. 2015</a:t>
            </a:r>
            <a:r>
              <a:rPr sz="3200">
                <a:solidFill>
                  <a:srgbClr val="FFFFFF"/>
                </a:solidFill>
              </a:rPr>
              <a:t> during our general meeting, so please come!</a:t>
            </a:r>
          </a:p>
        </p:txBody>
      </p:sp>
    </p:spTree>
  </p:cSld>
  <p:clrMapOvr>
    <a:masterClrMapping/>
  </p:clrMapOvr>
  <p:transition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Shape 100"/>
          <p:cNvSpPr/>
          <p:nvPr>
            <p:ph type="title"/>
          </p:nvPr>
        </p:nvSpPr>
        <p:spPr>
          <a:xfrm>
            <a:off x="457199" y="205978"/>
            <a:ext cx="6879602" cy="8574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>
            <a:lvl1pPr defTabSz="905255">
              <a:defRPr sz="35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500">
                <a:solidFill>
                  <a:srgbClr val="FFFFFF"/>
                </a:solidFill>
              </a:rPr>
              <a:t>Honolulu Aids Walk</a:t>
            </a:r>
          </a:p>
        </p:txBody>
      </p:sp>
      <p:sp>
        <p:nvSpPr>
          <p:cNvPr id="101" name="Shape 101"/>
          <p:cNvSpPr/>
          <p:nvPr>
            <p:ph type="body" idx="1"/>
          </p:nvPr>
        </p:nvSpPr>
        <p:spPr>
          <a:xfrm>
            <a:off x="457200" y="1200149"/>
            <a:ext cx="8229600" cy="3630303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lvl="0" marL="1390100" indent="-1364700">
              <a:buClr>
                <a:srgbClr val="FFFFFF"/>
              </a:buClr>
              <a:buSzPct val="100000"/>
              <a:buFont typeface="Arial"/>
              <a:buChar char="●"/>
              <a:defRPr sz="1800"/>
            </a:pPr>
            <a:r>
              <a:rPr sz="3200">
                <a:solidFill>
                  <a:srgbClr val="FFFFFF"/>
                </a:solidFill>
              </a:rPr>
              <a:t>The event will be held on </a:t>
            </a:r>
            <a:r>
              <a:rPr b="1" sz="3200">
                <a:solidFill>
                  <a:srgbClr val="FFFB00"/>
                </a:solidFill>
              </a:rPr>
              <a:t>19 Apr. 2015 from 9am to 12pm @Kapiolani Park</a:t>
            </a:r>
            <a:endParaRPr sz="3200">
              <a:solidFill>
                <a:srgbClr val="FFFFFF"/>
              </a:solidFill>
            </a:endParaRPr>
          </a:p>
          <a:p>
            <a:pPr lvl="0" marL="1390100" indent="-1364700">
              <a:buClr>
                <a:srgbClr val="FFFFFF"/>
              </a:buClr>
              <a:buSzPct val="100000"/>
              <a:buFont typeface="Arial"/>
              <a:buChar char="●"/>
              <a:defRPr sz="1800"/>
            </a:pPr>
            <a:r>
              <a:rPr sz="3200">
                <a:solidFill>
                  <a:srgbClr val="FFFFFF"/>
                </a:solidFill>
              </a:rPr>
              <a:t>We will be volunteering as sign wavers and route guides</a:t>
            </a:r>
            <a:endParaRPr sz="3200">
              <a:solidFill>
                <a:srgbClr val="FFFFFF"/>
              </a:solidFill>
            </a:endParaRPr>
          </a:p>
          <a:p>
            <a:pPr lvl="0" marL="1390100" indent="-1364700">
              <a:buClr>
                <a:srgbClr val="FFFFFF"/>
              </a:buClr>
              <a:buSzPct val="100000"/>
              <a:buFont typeface="Arial"/>
              <a:buChar char="●"/>
              <a:defRPr sz="1800"/>
            </a:pPr>
            <a:r>
              <a:rPr sz="3200">
                <a:solidFill>
                  <a:srgbClr val="FFFFFF"/>
                </a:solidFill>
              </a:rPr>
              <a:t>If you are participating, please turn in your transportation forms and grade checks by the </a:t>
            </a:r>
            <a:r>
              <a:rPr b="1" sz="3200">
                <a:solidFill>
                  <a:srgbClr val="FFFB00"/>
                </a:solidFill>
              </a:rPr>
              <a:t>END OF THIS WEEK</a:t>
            </a:r>
          </a:p>
        </p:txBody>
      </p:sp>
    </p:spTree>
  </p:cSld>
  <p:clrMapOvr>
    <a:masterClrMapping/>
  </p:clrMapOvr>
  <p:transition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/>
          <p:nvPr>
            <p:ph type="title"/>
          </p:nvPr>
        </p:nvSpPr>
        <p:spPr>
          <a:xfrm>
            <a:off x="457199" y="205978"/>
            <a:ext cx="6879602" cy="8574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>
            <a:lvl1pPr defTabSz="905255">
              <a:defRPr sz="35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500">
                <a:solidFill>
                  <a:srgbClr val="FFFFFF"/>
                </a:solidFill>
              </a:rPr>
              <a:t>March For Babies Reminder</a:t>
            </a:r>
          </a:p>
        </p:txBody>
      </p:sp>
      <p:sp>
        <p:nvSpPr>
          <p:cNvPr id="104" name="Shape 104"/>
          <p:cNvSpPr/>
          <p:nvPr>
            <p:ph type="body" idx="1"/>
          </p:nvPr>
        </p:nvSpPr>
        <p:spPr>
          <a:xfrm>
            <a:off x="457200" y="1200149"/>
            <a:ext cx="8229600" cy="3630303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lvl="0" marL="1390100" indent="-1364700">
              <a:buClr>
                <a:srgbClr val="FFFFFF"/>
              </a:buClr>
              <a:buSzPct val="100000"/>
              <a:buFont typeface="Arial"/>
              <a:buChar char="●"/>
              <a:defRPr sz="1800"/>
            </a:pPr>
            <a:r>
              <a:rPr sz="3200">
                <a:solidFill>
                  <a:srgbClr val="FFFFFF"/>
                </a:solidFill>
              </a:rPr>
              <a:t>The event will be held on </a:t>
            </a:r>
            <a:r>
              <a:rPr b="1" sz="3200">
                <a:solidFill>
                  <a:srgbClr val="FFFB00"/>
                </a:solidFill>
              </a:rPr>
              <a:t>25 Apr. 2015</a:t>
            </a:r>
            <a:endParaRPr sz="3200">
              <a:solidFill>
                <a:srgbClr val="FFFFFF"/>
              </a:solidFill>
            </a:endParaRPr>
          </a:p>
          <a:p>
            <a:pPr lvl="0" marL="1390100" indent="-1364700">
              <a:buClr>
                <a:srgbClr val="FFFFFF"/>
              </a:buClr>
              <a:buSzPct val="100000"/>
              <a:buFont typeface="Arial"/>
              <a:buChar char="●"/>
              <a:defRPr sz="1800"/>
            </a:pPr>
            <a:r>
              <a:rPr sz="3200">
                <a:solidFill>
                  <a:srgbClr val="FFFFFF"/>
                </a:solidFill>
              </a:rPr>
              <a:t>Location: Kapiolani Park</a:t>
            </a:r>
            <a:endParaRPr sz="3200">
              <a:solidFill>
                <a:srgbClr val="FFFFFF"/>
              </a:solidFill>
            </a:endParaRPr>
          </a:p>
          <a:p>
            <a:pPr lvl="0" marL="1390100" indent="-1364700">
              <a:buClr>
                <a:srgbClr val="FFFFFF"/>
              </a:buClr>
              <a:buSzPct val="100000"/>
              <a:buFont typeface="Arial"/>
              <a:buChar char="●"/>
              <a:defRPr sz="1800"/>
            </a:pPr>
            <a:r>
              <a:rPr sz="3200">
                <a:solidFill>
                  <a:srgbClr val="FFFFFF"/>
                </a:solidFill>
              </a:rPr>
              <a:t>Advisor: Ms. Harada</a:t>
            </a:r>
            <a:endParaRPr sz="3200">
              <a:solidFill>
                <a:srgbClr val="FFFFFF"/>
              </a:solidFill>
            </a:endParaRPr>
          </a:p>
          <a:p>
            <a:pPr lvl="0" marL="1390100" indent="-1364700">
              <a:buClr>
                <a:srgbClr val="FFFFFF"/>
              </a:buClr>
              <a:buSzPct val="100000"/>
              <a:buFont typeface="Arial"/>
              <a:buChar char="●"/>
              <a:defRPr sz="1800"/>
            </a:pPr>
            <a:r>
              <a:rPr sz="3200">
                <a:solidFill>
                  <a:srgbClr val="FFFFFF"/>
                </a:solidFill>
              </a:rPr>
              <a:t>If you are interested, you can pick up a form</a:t>
            </a:r>
          </a:p>
        </p:txBody>
      </p:sp>
    </p:spTree>
  </p:cSld>
  <p:clrMapOvr>
    <a:masterClrMapping/>
  </p:clrMapOvr>
  <p:transition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/>
          <p:nvPr>
            <p:ph type="title"/>
          </p:nvPr>
        </p:nvSpPr>
        <p:spPr>
          <a:xfrm>
            <a:off x="457199" y="205978"/>
            <a:ext cx="6879602" cy="8574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>
            <a:lvl1pPr defTabSz="905255">
              <a:defRPr sz="35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500">
                <a:solidFill>
                  <a:srgbClr val="FFFFFF"/>
                </a:solidFill>
              </a:rPr>
              <a:t>Relay For Life</a:t>
            </a:r>
          </a:p>
        </p:txBody>
      </p:sp>
      <p:sp>
        <p:nvSpPr>
          <p:cNvPr id="107" name="Shape 107"/>
          <p:cNvSpPr/>
          <p:nvPr>
            <p:ph type="body" idx="1"/>
          </p:nvPr>
        </p:nvSpPr>
        <p:spPr>
          <a:xfrm>
            <a:off x="457200" y="1200149"/>
            <a:ext cx="8229600" cy="3630303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lvl="0" marL="1390100" indent="-1364700">
              <a:buClr>
                <a:srgbClr val="FFFFFF"/>
              </a:buClr>
              <a:buSzPct val="100000"/>
              <a:buFont typeface="Arial"/>
              <a:buChar char="●"/>
              <a:defRPr sz="1800"/>
            </a:pPr>
            <a:r>
              <a:rPr sz="3200">
                <a:solidFill>
                  <a:srgbClr val="FFFFFF"/>
                </a:solidFill>
              </a:rPr>
              <a:t>The event will be held from </a:t>
            </a:r>
            <a:r>
              <a:rPr b="1" sz="3200">
                <a:solidFill>
                  <a:srgbClr val="FFFB00"/>
                </a:solidFill>
              </a:rPr>
              <a:t>08 May 2015 to 09 May 2015 (overnight event)</a:t>
            </a:r>
            <a:endParaRPr b="1" sz="3200">
              <a:solidFill>
                <a:srgbClr val="FFFB00"/>
              </a:solidFill>
            </a:endParaRPr>
          </a:p>
          <a:p>
            <a:pPr lvl="0" marL="1390100" indent="-1364700">
              <a:buClr>
                <a:srgbClr val="FFFFFF"/>
              </a:buClr>
              <a:buSzPct val="100000"/>
              <a:buFont typeface="Arial"/>
              <a:buChar char="●"/>
              <a:defRPr sz="1800"/>
            </a:pPr>
            <a:r>
              <a:rPr sz="3200">
                <a:solidFill>
                  <a:srgbClr val="FFFFFF"/>
                </a:solidFill>
              </a:rPr>
              <a:t>We have teamed up with NHS</a:t>
            </a:r>
            <a:endParaRPr sz="3200">
              <a:solidFill>
                <a:srgbClr val="FFFFFF"/>
              </a:solidFill>
            </a:endParaRPr>
          </a:p>
          <a:p>
            <a:pPr lvl="0" marL="1390100" indent="-1364700">
              <a:buClr>
                <a:srgbClr val="FFFFFF"/>
              </a:buClr>
              <a:buSzPct val="100000"/>
              <a:buFont typeface="Arial"/>
              <a:buChar char="●"/>
              <a:defRPr sz="1800"/>
            </a:pPr>
            <a:r>
              <a:rPr sz="3200">
                <a:solidFill>
                  <a:srgbClr val="FFFFFF"/>
                </a:solidFill>
              </a:rPr>
              <a:t>Advisor: Ms. Murayama</a:t>
            </a:r>
            <a:endParaRPr sz="3200">
              <a:solidFill>
                <a:srgbClr val="FFFFFF"/>
              </a:solidFill>
            </a:endParaRPr>
          </a:p>
          <a:p>
            <a:pPr lvl="0" marL="1390100" indent="-1364700">
              <a:buClr>
                <a:srgbClr val="FFFFFF"/>
              </a:buClr>
              <a:buSzPct val="100000"/>
              <a:buFont typeface="Arial"/>
              <a:buChar char="●"/>
              <a:defRPr sz="1800"/>
            </a:pPr>
            <a:r>
              <a:rPr sz="3200">
                <a:solidFill>
                  <a:srgbClr val="FFFFFF"/>
                </a:solidFill>
              </a:rPr>
              <a:t>In the process of obtaining field trip forms</a:t>
            </a:r>
          </a:p>
        </p:txBody>
      </p:sp>
    </p:spTree>
  </p:cSld>
  <p:clrMapOvr>
    <a:masterClrMapping/>
  </p:clrMapOvr>
  <p:transition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Shape 109"/>
          <p:cNvSpPr/>
          <p:nvPr>
            <p:ph type="title"/>
          </p:nvPr>
        </p:nvSpPr>
        <p:spPr>
          <a:xfrm>
            <a:off x="457199" y="205978"/>
            <a:ext cx="6879602" cy="8574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>
            <a:lvl1pPr defTabSz="905255">
              <a:defRPr sz="35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500">
                <a:solidFill>
                  <a:srgbClr val="FFFFFF"/>
                </a:solidFill>
              </a:rPr>
              <a:t>May Fair - Jamba Juice Booth</a:t>
            </a:r>
          </a:p>
        </p:txBody>
      </p:sp>
      <p:sp>
        <p:nvSpPr>
          <p:cNvPr id="110" name="Shape 110"/>
          <p:cNvSpPr/>
          <p:nvPr>
            <p:ph type="body" idx="1"/>
          </p:nvPr>
        </p:nvSpPr>
        <p:spPr>
          <a:xfrm>
            <a:off x="457200" y="1200149"/>
            <a:ext cx="8229600" cy="3630303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lvl="0" marL="1390100" indent="-1364700">
              <a:buClr>
                <a:srgbClr val="FFFFFF"/>
              </a:buClr>
              <a:buSzPct val="100000"/>
              <a:buFont typeface="Arial"/>
              <a:buChar char="●"/>
              <a:defRPr sz="1800"/>
            </a:pPr>
            <a:r>
              <a:rPr sz="3200">
                <a:solidFill>
                  <a:srgbClr val="FFFFFF"/>
                </a:solidFill>
              </a:rPr>
              <a:t>We have received approval to participate</a:t>
            </a:r>
            <a:endParaRPr sz="3200">
              <a:solidFill>
                <a:srgbClr val="FFFFFF"/>
              </a:solidFill>
            </a:endParaRPr>
          </a:p>
          <a:p>
            <a:pPr lvl="0" marL="1390100" indent="-1364700">
              <a:buClr>
                <a:srgbClr val="FFFFFF"/>
              </a:buClr>
              <a:buSzPct val="100000"/>
              <a:buFont typeface="Arial"/>
              <a:buChar char="●"/>
              <a:defRPr sz="1800"/>
            </a:pPr>
            <a:r>
              <a:rPr sz="3200">
                <a:solidFill>
                  <a:srgbClr val="FFFFFF"/>
                </a:solidFill>
              </a:rPr>
              <a:t>We will need individuals to help manage the booth</a:t>
            </a:r>
            <a:endParaRPr sz="3200">
              <a:solidFill>
                <a:srgbClr val="FFFFFF"/>
              </a:solidFill>
            </a:endParaRPr>
          </a:p>
          <a:p>
            <a:pPr lvl="0" marL="1390100" indent="-1364700">
              <a:buClr>
                <a:srgbClr val="FFFFFF"/>
              </a:buClr>
              <a:buSzPct val="100000"/>
              <a:buFont typeface="Arial"/>
              <a:buChar char="●"/>
              <a:defRPr sz="1800"/>
            </a:pPr>
            <a:r>
              <a:rPr sz="3200">
                <a:solidFill>
                  <a:srgbClr val="FFFFFF"/>
                </a:solidFill>
              </a:rPr>
              <a:t>Jobs will include setting up, monitoring the sanitation station, carrying the Jamba Juice containers, and cleaning up</a:t>
            </a:r>
          </a:p>
        </p:txBody>
      </p:sp>
    </p:spTree>
  </p:cSld>
  <p:clrMapOvr>
    <a:masterClrMapping/>
  </p:clrMapOvr>
  <p:transition spd="med" advClick="1"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/>
          <p:nvPr>
            <p:ph type="title"/>
          </p:nvPr>
        </p:nvSpPr>
        <p:spPr>
          <a:xfrm>
            <a:off x="457199" y="205978"/>
            <a:ext cx="6879602" cy="857400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>
            <a:lvl1pPr defTabSz="905255">
              <a:defRPr sz="3500">
                <a:solidFill>
                  <a:srgbClr val="FFFFFF"/>
                </a:solidFill>
                <a:latin typeface="Arial Bold"/>
                <a:ea typeface="Arial Bold"/>
                <a:cs typeface="Arial Bold"/>
                <a:sym typeface="Arial Bold"/>
              </a:defRPr>
            </a:lvl1pPr>
          </a:lstStyle>
          <a:p>
            <a:pPr lvl="0">
              <a:defRPr sz="1800">
                <a:solidFill>
                  <a:srgbClr val="000000"/>
                </a:solidFill>
              </a:defRPr>
            </a:pPr>
            <a:r>
              <a:rPr sz="3500">
                <a:solidFill>
                  <a:srgbClr val="FFFFFF"/>
                </a:solidFill>
              </a:rPr>
              <a:t>Outing</a:t>
            </a:r>
          </a:p>
        </p:txBody>
      </p:sp>
      <p:sp>
        <p:nvSpPr>
          <p:cNvPr id="113" name="Shape 113"/>
          <p:cNvSpPr/>
          <p:nvPr>
            <p:ph type="body" idx="1"/>
          </p:nvPr>
        </p:nvSpPr>
        <p:spPr>
          <a:xfrm>
            <a:off x="457200" y="1200149"/>
            <a:ext cx="8229600" cy="3630303"/>
          </a:xfrm>
          <a:prstGeom prst="rect">
            <a:avLst/>
          </a:prstGeom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0" tIns="0" rIns="0" bIns="0">
            <a:normAutofit fontScale="100000" lnSpcReduction="0"/>
          </a:bodyPr>
          <a:lstStyle/>
          <a:p>
            <a:pPr lvl="0" marL="1390100" indent="-1364700">
              <a:buClr>
                <a:srgbClr val="FFFFFF"/>
              </a:buClr>
              <a:buSzPct val="100000"/>
              <a:buFont typeface="Arial"/>
              <a:buChar char="●"/>
              <a:defRPr sz="1800"/>
            </a:pPr>
            <a:r>
              <a:rPr sz="3200">
                <a:solidFill>
                  <a:srgbClr val="FFFFFF"/>
                </a:solidFill>
              </a:rPr>
              <a:t>Russos</a:t>
            </a:r>
            <a:endParaRPr sz="3200">
              <a:solidFill>
                <a:srgbClr val="FFFFFF"/>
              </a:solidFill>
            </a:endParaRPr>
          </a:p>
          <a:p>
            <a:pPr lvl="0" marL="1390100" indent="-1364700">
              <a:buClr>
                <a:srgbClr val="FFFFFF"/>
              </a:buClr>
              <a:buSzPct val="100000"/>
              <a:buFont typeface="Arial"/>
              <a:buChar char="●"/>
              <a:defRPr sz="1800"/>
            </a:pPr>
            <a:r>
              <a:rPr sz="3200">
                <a:solidFill>
                  <a:srgbClr val="FFFFFF"/>
                </a:solidFill>
              </a:rPr>
              <a:t>Any more suggestions?</a:t>
            </a:r>
            <a:endParaRPr sz="3200">
              <a:solidFill>
                <a:srgbClr val="FFFFFF"/>
              </a:solidFill>
            </a:endParaRPr>
          </a:p>
          <a:p>
            <a:pPr lvl="0" marL="793043" indent="-767643">
              <a:buClr>
                <a:srgbClr val="FFFFFF"/>
              </a:buClr>
              <a:buSzPct val="100000"/>
              <a:buFont typeface="Arial"/>
              <a:buChar char="●"/>
              <a:defRPr sz="1800"/>
            </a:pPr>
            <a:endParaRPr sz="3200">
              <a:solidFill>
                <a:srgbClr val="FFFFFF"/>
              </a:solidFill>
            </a:endParaRPr>
          </a:p>
          <a:p>
            <a:pPr lvl="0" marL="1390100" indent="-1364700">
              <a:buClr>
                <a:srgbClr val="FFFFFF"/>
              </a:buClr>
              <a:buSzPct val="100000"/>
              <a:buFont typeface="Arial"/>
              <a:buChar char="●"/>
              <a:defRPr sz="1800"/>
            </a:pPr>
            <a:r>
              <a:rPr sz="3200">
                <a:solidFill>
                  <a:srgbClr val="FFFFFF"/>
                </a:solidFill>
              </a:rPr>
              <a:t>Considering a date between 18 May and 24 May, so a vote will be taken</a:t>
            </a:r>
          </a:p>
        </p:txBody>
      </p:sp>
    </p:spTree>
  </p:cSld>
  <p:clrMapOvr>
    <a:masterClrMapping/>
  </p:clrMapOvr>
  <p:transition spd="med" advClick="1"/>
</p:sld>
</file>

<file path=ppt/theme/theme1.xml><?xml version="1.0" encoding="utf-8"?>
<a:theme xmlns:a="http://schemas.openxmlformats.org/drawingml/2006/main" xmlns:r="http://schemas.openxmlformats.org/officeDocument/2006/relationships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FFD80C"/>
      </a:accent1>
      <a:accent2>
        <a:srgbClr val="CD108C"/>
      </a:accent2>
      <a:accent3>
        <a:srgbClr val="0990DB"/>
      </a:accent3>
      <a:accent4>
        <a:srgbClr val="AAAAAA"/>
      </a:accent4>
      <a:accent5>
        <a:srgbClr val="C3F180"/>
      </a:accent5>
      <a:accent6>
        <a:srgbClr val="FF986D"/>
      </a:accent6>
      <a:hlink>
        <a:srgbClr val="0000FF"/>
      </a:hlink>
      <a:folHlink>
        <a:srgbClr val="FF00FF"/>
      </a:folHlink>
    </a:clrScheme>
    <a:fontScheme name="Default">
      <a:majorFont>
        <a:latin typeface="Avenir Roman"/>
        <a:ea typeface="Avenir Roman"/>
        <a:cs typeface="Avenir Roman"/>
      </a:majorFont>
      <a:minorFont>
        <a:latin typeface="Helvetica"/>
        <a:ea typeface="Helvetica"/>
        <a:cs typeface="Helvetica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FFD80C"/>
          </a:solidFill>
          <a:prstDash val="solid"/>
          <a:bevel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</a:spPr>
      <a:bodyPr rot="0" spcFirstLastPara="1" vertOverflow="overflow" horzOverflow="overflow" vert="horz" wrap="square" lIns="45718" tIns="45718" rIns="45718" bIns="45718" numCol="1" spcCol="38100" rtlCol="0" anchor="ctr" upright="0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FFD80C"/>
          </a:solidFill>
          <a:prstDash val="solid"/>
          <a:bevel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Default">
  <a:themeElements>
    <a:clrScheme name="Default">
      <a:dk1>
        <a:srgbClr val="000000"/>
      </a:dk1>
      <a:lt1>
        <a:srgbClr val="FFFFFF"/>
      </a:lt1>
      <a:dk2>
        <a:srgbClr val="A7A7A7"/>
      </a:dk2>
      <a:lt2>
        <a:srgbClr val="535353"/>
      </a:lt2>
      <a:accent1>
        <a:srgbClr val="FFD80C"/>
      </a:accent1>
      <a:accent2>
        <a:srgbClr val="CD108C"/>
      </a:accent2>
      <a:accent3>
        <a:srgbClr val="0990DB"/>
      </a:accent3>
      <a:accent4>
        <a:srgbClr val="AAAAAA"/>
      </a:accent4>
      <a:accent5>
        <a:srgbClr val="C3F180"/>
      </a:accent5>
      <a:accent6>
        <a:srgbClr val="FF986D"/>
      </a:accent6>
      <a:hlink>
        <a:srgbClr val="0000FF"/>
      </a:hlink>
      <a:folHlink>
        <a:srgbClr val="FF00FF"/>
      </a:folHlink>
    </a:clrScheme>
    <a:fontScheme name="Default">
      <a:majorFont>
        <a:latin typeface="Avenir Roman"/>
        <a:ea typeface="Avenir Roman"/>
        <a:cs typeface="Avenir Roman"/>
      </a:majorFont>
      <a:minorFont>
        <a:latin typeface="Helvetica"/>
        <a:ea typeface="Helvetica"/>
        <a:cs typeface="Helvetica"/>
      </a:minorFont>
    </a:fontScheme>
    <a:fmtScheme name="Defaul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  <a:effectStyle>
          <a:effectLst>
            <a:outerShdw sx="100000" sy="100000" kx="0" ky="0" algn="b" rotWithShape="0" blurRad="38100" dist="23000" dir="540000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rgbClr val="FFFFFF"/>
        </a:solidFill>
        <a:ln w="25400" cap="flat">
          <a:solidFill>
            <a:srgbClr val="FFD80C"/>
          </a:solidFill>
          <a:prstDash val="solid"/>
          <a:bevel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</a:spPr>
      <a:bodyPr rot="0" spcFirstLastPara="1" vertOverflow="overflow" horzOverflow="overflow" vert="horz" wrap="square" lIns="45718" tIns="45718" rIns="45718" bIns="45718" numCol="1" spcCol="38100" rtlCol="0" anchor="ctr" upright="0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FFD80C"/>
          </a:solidFill>
          <a:prstDash val="solid"/>
          <a:bevel/>
        </a:ln>
        <a:effectLst>
          <a:outerShdw sx="100000" sy="100000" kx="0" ky="0" algn="b" rotWithShape="0" blurRad="38100" dist="23000" dir="5400000">
            <a:srgbClr val="000000">
              <a:alpha val="35000"/>
            </a:srgbClr>
          </a:outerShdw>
        </a:effectLst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</a:spPr>
      <a:bodyPr rot="0" spcFirstLastPara="1" vertOverflow="overflow" horzOverflow="overflow" vert="horz" wrap="square" lIns="45718" tIns="45718" rIns="45718" bIns="45718" numCol="1" spcCol="38100" rtlCol="0" anchor="t" upright="0">
        <a:sp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4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